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4"/>
  </p:sldMasterIdLst>
  <p:notesMasterIdLst>
    <p:notesMasterId r:id="rId69"/>
  </p:notesMasterIdLst>
  <p:sldIdLst>
    <p:sldId id="4061" r:id="rId5"/>
    <p:sldId id="4076" r:id="rId6"/>
    <p:sldId id="4110" r:id="rId7"/>
    <p:sldId id="4081" r:id="rId8"/>
    <p:sldId id="4021" r:id="rId9"/>
    <p:sldId id="3675" r:id="rId10"/>
    <p:sldId id="3664" r:id="rId11"/>
    <p:sldId id="4044" r:id="rId12"/>
    <p:sldId id="4054" r:id="rId13"/>
    <p:sldId id="4055" r:id="rId14"/>
    <p:sldId id="4052" r:id="rId15"/>
    <p:sldId id="4062" r:id="rId16"/>
    <p:sldId id="4078" r:id="rId17"/>
    <p:sldId id="3997" r:id="rId18"/>
    <p:sldId id="4092" r:id="rId19"/>
    <p:sldId id="3441" r:id="rId20"/>
    <p:sldId id="4040" r:id="rId21"/>
    <p:sldId id="4026" r:id="rId22"/>
    <p:sldId id="4041" r:id="rId23"/>
    <p:sldId id="4042" r:id="rId24"/>
    <p:sldId id="3998" r:id="rId25"/>
    <p:sldId id="3974" r:id="rId26"/>
    <p:sldId id="3975" r:id="rId27"/>
    <p:sldId id="4027" r:id="rId28"/>
    <p:sldId id="4030" r:id="rId29"/>
    <p:sldId id="4031" r:id="rId30"/>
    <p:sldId id="4096" r:id="rId31"/>
    <p:sldId id="4034" r:id="rId32"/>
    <p:sldId id="4043" r:id="rId33"/>
    <p:sldId id="4045" r:id="rId34"/>
    <p:sldId id="4111" r:id="rId35"/>
    <p:sldId id="4097" r:id="rId36"/>
    <p:sldId id="3682" r:id="rId37"/>
    <p:sldId id="4109" r:id="rId38"/>
    <p:sldId id="3544" r:id="rId39"/>
    <p:sldId id="4098" r:id="rId40"/>
    <p:sldId id="3380" r:id="rId41"/>
    <p:sldId id="4079" r:id="rId42"/>
    <p:sldId id="4099" r:id="rId43"/>
    <p:sldId id="4046" r:id="rId44"/>
    <p:sldId id="3934" r:id="rId45"/>
    <p:sldId id="3976" r:id="rId46"/>
    <p:sldId id="4000" r:id="rId47"/>
    <p:sldId id="4049" r:id="rId48"/>
    <p:sldId id="4056" r:id="rId49"/>
    <p:sldId id="4058" r:id="rId50"/>
    <p:sldId id="4060" r:id="rId51"/>
    <p:sldId id="4070" r:id="rId52"/>
    <p:sldId id="4068" r:id="rId53"/>
    <p:sldId id="4066" r:id="rId54"/>
    <p:sldId id="4071" r:id="rId55"/>
    <p:sldId id="4075" r:id="rId56"/>
    <p:sldId id="4074" r:id="rId57"/>
    <p:sldId id="4048" r:id="rId58"/>
    <p:sldId id="3430" r:id="rId59"/>
    <p:sldId id="3851" r:id="rId60"/>
    <p:sldId id="4047" r:id="rId61"/>
    <p:sldId id="4073" r:id="rId62"/>
    <p:sldId id="4102" r:id="rId63"/>
    <p:sldId id="4106" r:id="rId64"/>
    <p:sldId id="4107" r:id="rId65"/>
    <p:sldId id="4104" r:id="rId66"/>
    <p:sldId id="4108" r:id="rId67"/>
    <p:sldId id="4103" r:id="rId68"/>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presentation" id="{27E63B71-4AAC-464D-832B-DBCB45EDFCE4}">
          <p14:sldIdLst>
            <p14:sldId id="4061"/>
            <p14:sldId id="4076"/>
            <p14:sldId id="4110"/>
            <p14:sldId id="4081"/>
            <p14:sldId id="4021"/>
            <p14:sldId id="3675"/>
            <p14:sldId id="3664"/>
            <p14:sldId id="4044"/>
            <p14:sldId id="4054"/>
            <p14:sldId id="4055"/>
            <p14:sldId id="4052"/>
            <p14:sldId id="4062"/>
            <p14:sldId id="4078"/>
          </p14:sldIdLst>
        </p14:section>
        <p14:section name="Product - System &amp; Network Scanning" id="{1EF33220-88EA-4E4D-9210-8A09BED8F308}">
          <p14:sldIdLst>
            <p14:sldId id="3997"/>
            <p14:sldId id="4092"/>
            <p14:sldId id="3441"/>
            <p14:sldId id="4040"/>
          </p14:sldIdLst>
        </p14:section>
        <p14:section name="Product - Cloud Scanning" id="{0E4C0642-5BF2-4EAF-B6A4-C6A9314F6C65}">
          <p14:sldIdLst>
            <p14:sldId id="4026"/>
            <p14:sldId id="4041"/>
            <p14:sldId id="4042"/>
          </p14:sldIdLst>
        </p14:section>
        <p14:section name="Product - Web Application Scanning" id="{192717FD-C457-43C7-A03F-AF7AFBF01C56}">
          <p14:sldIdLst>
            <p14:sldId id="3998"/>
            <p14:sldId id="3974"/>
            <p14:sldId id="3975"/>
          </p14:sldIdLst>
        </p14:section>
        <p14:section name="Product - API Scanning" id="{14BE047C-844B-443D-BDE9-4EEFD020698A}">
          <p14:sldIdLst>
            <p14:sldId id="4027"/>
            <p14:sldId id="4030"/>
            <p14:sldId id="4031"/>
          </p14:sldIdLst>
        </p14:section>
        <p14:section name="Product - Phishing &amp; Awareness Training" id="{C703F6FF-4927-4FE7-8171-A1491784F195}">
          <p14:sldIdLst>
            <p14:sldId id="4096"/>
            <p14:sldId id="4034"/>
            <p14:sldId id="4043"/>
          </p14:sldIdLst>
        </p14:section>
        <p14:section name="Slidebox - About" id="{06FD9A47-7082-4DA9-9FB6-95D60C97C397}">
          <p14:sldIdLst>
            <p14:sldId id="4045"/>
            <p14:sldId id="4111"/>
            <p14:sldId id="4097"/>
            <p14:sldId id="3682"/>
            <p14:sldId id="4109"/>
            <p14:sldId id="3544"/>
          </p14:sldIdLst>
        </p14:section>
        <p14:section name="Slidebox - PoC" id="{DC222747-3F1B-4470-858C-5A3F648D8293}">
          <p14:sldIdLst>
            <p14:sldId id="4098"/>
          </p14:sldIdLst>
        </p14:section>
        <p14:section name="Slidebox - About VM &amp; comparison" id="{3FDE2A40-A6A4-4911-9BBC-C02EB1B428C4}">
          <p14:sldIdLst>
            <p14:sldId id="3380"/>
            <p14:sldId id="4079"/>
          </p14:sldIdLst>
        </p14:section>
        <p14:section name="Slidebox - VM program" id="{53024CDC-DA79-4336-A87B-1760FA371069}">
          <p14:sldIdLst>
            <p14:sldId id="4099"/>
          </p14:sldIdLst>
        </p14:section>
        <p14:section name="Slidebox - Technology" id="{DEE8EC03-0C33-47BE-88E7-13B86ECF3074}">
          <p14:sldIdLst>
            <p14:sldId id="4046"/>
            <p14:sldId id="3934"/>
            <p14:sldId id="3976"/>
            <p14:sldId id="4000"/>
          </p14:sldIdLst>
        </p14:section>
        <p14:section name="Compliance - PCI DSS" id="{8F770AD2-8BAF-4052-8691-71688D72840E}">
          <p14:sldIdLst>
            <p14:sldId id="4049"/>
            <p14:sldId id="4056"/>
            <p14:sldId id="4058"/>
            <p14:sldId id="4060"/>
            <p14:sldId id="4070"/>
            <p14:sldId id="4068"/>
            <p14:sldId id="4066"/>
            <p14:sldId id="4071"/>
          </p14:sldIdLst>
        </p14:section>
        <p14:section name="Compliance - ISO 27001" id="{07E535C4-852F-41C9-99F2-2AEC93840EEE}">
          <p14:sldIdLst>
            <p14:sldId id="4075"/>
            <p14:sldId id="4074"/>
          </p14:sldIdLst>
        </p14:section>
        <p14:section name="Compliance - NIS &amp; NIS2" id="{DE8E3B90-9899-41F4-A8A9-508A374460AF}">
          <p14:sldIdLst>
            <p14:sldId id="4048"/>
            <p14:sldId id="3430"/>
            <p14:sldId id="3851"/>
            <p14:sldId id="4047"/>
            <p14:sldId id="4073"/>
          </p14:sldIdLst>
        </p14:section>
        <p14:section name="Use cases - OT/SCADA" id="{6F960D64-3C39-4CEE-B186-9912F1A86E19}">
          <p14:sldIdLst>
            <p14:sldId id="4102"/>
            <p14:sldId id="4106"/>
            <p14:sldId id="4107"/>
            <p14:sldId id="4104"/>
            <p14:sldId id="4108"/>
            <p14:sldId id="4103"/>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92440"/>
    <a:srgbClr val="0F243F"/>
    <a:srgbClr val="FFFFFF"/>
    <a:srgbClr val="8E7CC3"/>
    <a:srgbClr val="4A4293"/>
    <a:srgbClr val="827CB5"/>
    <a:srgbClr val="10243E"/>
    <a:srgbClr val="F0F0F0"/>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59D3618-AF6D-4D09-8220-C19FD8A43F23}" v="69" dt="2024-04-19T06:33:32.73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382" autoAdjust="0"/>
    <p:restoredTop sz="94660"/>
  </p:normalViewPr>
  <p:slideViewPr>
    <p:cSldViewPr snapToGrid="0">
      <p:cViewPr varScale="1">
        <p:scale>
          <a:sx n="136" d="100"/>
          <a:sy n="136" d="100"/>
        </p:scale>
        <p:origin x="103" y="363"/>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microsoft.com/office/2016/11/relationships/changesInfo" Target="changesInfos/changesInfo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presProps" Target="presProps.xml"/><Relationship Id="rId75"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7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fan Thelberg" userId="a26f6d74-539a-4cda-84a1-9af7faa58ab7" providerId="ADAL" clId="{A6F77DAC-CD7C-49E5-90FE-7E448806FA27}"/>
    <pc:docChg chg="undo custSel addSld delSld modSld sldOrd addSection modSection">
      <pc:chgData name="Stefan Thelberg" userId="a26f6d74-539a-4cda-84a1-9af7faa58ab7" providerId="ADAL" clId="{A6F77DAC-CD7C-49E5-90FE-7E448806FA27}" dt="2024-02-15T15:05:43.629" v="3468" actId="20577"/>
      <pc:docMkLst>
        <pc:docMk/>
      </pc:docMkLst>
      <pc:sldChg chg="modTransition">
        <pc:chgData name="Stefan Thelberg" userId="a26f6d74-539a-4cda-84a1-9af7faa58ab7" providerId="ADAL" clId="{A6F77DAC-CD7C-49E5-90FE-7E448806FA27}" dt="2023-10-17T09:45:49.331" v="1100"/>
        <pc:sldMkLst>
          <pc:docMk/>
          <pc:sldMk cId="1470023494" sldId="3380"/>
        </pc:sldMkLst>
      </pc:sldChg>
      <pc:sldChg chg="modSp mod ord modTransition">
        <pc:chgData name="Stefan Thelberg" userId="a26f6d74-539a-4cda-84a1-9af7faa58ab7" providerId="ADAL" clId="{A6F77DAC-CD7C-49E5-90FE-7E448806FA27}" dt="2023-11-08T12:45:23.079" v="1179"/>
        <pc:sldMkLst>
          <pc:docMk/>
          <pc:sldMk cId="2191772643" sldId="3430"/>
        </pc:sldMkLst>
        <pc:spChg chg="mod">
          <ac:chgData name="Stefan Thelberg" userId="a26f6d74-539a-4cda-84a1-9af7faa58ab7" providerId="ADAL" clId="{A6F77DAC-CD7C-49E5-90FE-7E448806FA27}" dt="2023-10-03T07:59:59.438" v="866" actId="20577"/>
          <ac:spMkLst>
            <pc:docMk/>
            <pc:sldMk cId="2191772643" sldId="3430"/>
            <ac:spMk id="15" creationId="{C3D34AEC-8256-460D-4347-8FF1482FDE48}"/>
          </ac:spMkLst>
        </pc:spChg>
        <pc:spChg chg="mod">
          <ac:chgData name="Stefan Thelberg" userId="a26f6d74-539a-4cda-84a1-9af7faa58ab7" providerId="ADAL" clId="{A6F77DAC-CD7C-49E5-90FE-7E448806FA27}" dt="2023-10-03T08:00:01.484" v="867" actId="20577"/>
          <ac:spMkLst>
            <pc:docMk/>
            <pc:sldMk cId="2191772643" sldId="3430"/>
            <ac:spMk id="50" creationId="{78AE8666-DE2D-823D-383B-E36BCC7EFC15}"/>
          </ac:spMkLst>
        </pc:spChg>
      </pc:sldChg>
      <pc:sldChg chg="addSp delSp modSp mod modTransition">
        <pc:chgData name="Stefan Thelberg" userId="a26f6d74-539a-4cda-84a1-9af7faa58ab7" providerId="ADAL" clId="{A6F77DAC-CD7C-49E5-90FE-7E448806FA27}" dt="2024-02-06T14:18:01.808" v="3443" actId="1036"/>
        <pc:sldMkLst>
          <pc:docMk/>
          <pc:sldMk cId="3510592956" sldId="3441"/>
        </pc:sldMkLst>
        <pc:spChg chg="mod">
          <ac:chgData name="Stefan Thelberg" userId="a26f6d74-539a-4cda-84a1-9af7faa58ab7" providerId="ADAL" clId="{A6F77DAC-CD7C-49E5-90FE-7E448806FA27}" dt="2024-01-27T11:56:07.091" v="3400" actId="1076"/>
          <ac:spMkLst>
            <pc:docMk/>
            <pc:sldMk cId="3510592956" sldId="3441"/>
            <ac:spMk id="17" creationId="{FC2F08D9-4B3B-4ADC-ACB6-8728A7470FEA}"/>
          </ac:spMkLst>
        </pc:spChg>
        <pc:spChg chg="add del mod">
          <ac:chgData name="Stefan Thelberg" userId="a26f6d74-539a-4cda-84a1-9af7faa58ab7" providerId="ADAL" clId="{A6F77DAC-CD7C-49E5-90FE-7E448806FA27}" dt="2024-01-27T11:56:05.588" v="3398"/>
          <ac:spMkLst>
            <pc:docMk/>
            <pc:sldMk cId="3510592956" sldId="3441"/>
            <ac:spMk id="24" creationId="{22D26031-CBF8-D7FA-C376-09E0769A0306}"/>
          </ac:spMkLst>
        </pc:spChg>
        <pc:spChg chg="add del mod">
          <ac:chgData name="Stefan Thelberg" userId="a26f6d74-539a-4cda-84a1-9af7faa58ab7" providerId="ADAL" clId="{A6F77DAC-CD7C-49E5-90FE-7E448806FA27}" dt="2024-01-27T11:56:13.057" v="3402"/>
          <ac:spMkLst>
            <pc:docMk/>
            <pc:sldMk cId="3510592956" sldId="3441"/>
            <ac:spMk id="26" creationId="{FCA30F10-F697-9F3D-1C7E-9104B3EB08B4}"/>
          </ac:spMkLst>
        </pc:spChg>
        <pc:spChg chg="add del mod">
          <ac:chgData name="Stefan Thelberg" userId="a26f6d74-539a-4cda-84a1-9af7faa58ab7" providerId="ADAL" clId="{A6F77DAC-CD7C-49E5-90FE-7E448806FA27}" dt="2024-01-27T11:56:17.011" v="3404"/>
          <ac:spMkLst>
            <pc:docMk/>
            <pc:sldMk cId="3510592956" sldId="3441"/>
            <ac:spMk id="50" creationId="{E6B410A9-3DDD-36E1-1416-FB14CB0B7F1D}"/>
          </ac:spMkLst>
        </pc:spChg>
        <pc:spChg chg="mod">
          <ac:chgData name="Stefan Thelberg" userId="a26f6d74-539a-4cda-84a1-9af7faa58ab7" providerId="ADAL" clId="{A6F77DAC-CD7C-49E5-90FE-7E448806FA27}" dt="2024-01-27T11:56:35.152" v="3406" actId="1076"/>
          <ac:spMkLst>
            <pc:docMk/>
            <pc:sldMk cId="3510592956" sldId="3441"/>
            <ac:spMk id="216" creationId="{6A881542-246C-4A34-8B6A-9C68D8E7F7DD}"/>
          </ac:spMkLst>
        </pc:spChg>
        <pc:grpChg chg="mod">
          <ac:chgData name="Stefan Thelberg" userId="a26f6d74-539a-4cda-84a1-9af7faa58ab7" providerId="ADAL" clId="{A6F77DAC-CD7C-49E5-90FE-7E448806FA27}" dt="2024-01-27T11:56:35.152" v="3406" actId="1076"/>
          <ac:grpSpMkLst>
            <pc:docMk/>
            <pc:sldMk cId="3510592956" sldId="3441"/>
            <ac:grpSpMk id="2" creationId="{164C2B0E-98A2-40B8-B873-21ED50DDF634}"/>
          </ac:grpSpMkLst>
        </pc:grpChg>
        <pc:grpChg chg="mod">
          <ac:chgData name="Stefan Thelberg" userId="a26f6d74-539a-4cda-84a1-9af7faa58ab7" providerId="ADAL" clId="{A6F77DAC-CD7C-49E5-90FE-7E448806FA27}" dt="2024-02-06T14:18:01.808" v="3443" actId="1036"/>
          <ac:grpSpMkLst>
            <pc:docMk/>
            <pc:sldMk cId="3510592956" sldId="3441"/>
            <ac:grpSpMk id="23" creationId="{708BE9DA-EAF3-46B8-A407-FE58A7EE8A81}"/>
          </ac:grpSpMkLst>
        </pc:grpChg>
        <pc:picChg chg="mod">
          <ac:chgData name="Stefan Thelberg" userId="a26f6d74-539a-4cda-84a1-9af7faa58ab7" providerId="ADAL" clId="{A6F77DAC-CD7C-49E5-90FE-7E448806FA27}" dt="2024-01-27T11:56:35.152" v="3406" actId="1076"/>
          <ac:picMkLst>
            <pc:docMk/>
            <pc:sldMk cId="3510592956" sldId="3441"/>
            <ac:picMk id="217" creationId="{FF9EC42D-71D9-47F2-8168-803DC20AC084}"/>
          </ac:picMkLst>
        </pc:picChg>
        <pc:picChg chg="mod">
          <ac:chgData name="Stefan Thelberg" userId="a26f6d74-539a-4cda-84a1-9af7faa58ab7" providerId="ADAL" clId="{A6F77DAC-CD7C-49E5-90FE-7E448806FA27}" dt="2024-01-27T11:56:35.152" v="3406" actId="1076"/>
          <ac:picMkLst>
            <pc:docMk/>
            <pc:sldMk cId="3510592956" sldId="3441"/>
            <ac:picMk id="218" creationId="{10410042-8BE7-4206-8BEC-B1244DD3F6D3}"/>
          </ac:picMkLst>
        </pc:picChg>
      </pc:sldChg>
      <pc:sldChg chg="del modTransition">
        <pc:chgData name="Stefan Thelberg" userId="a26f6d74-539a-4cda-84a1-9af7faa58ab7" providerId="ADAL" clId="{A6F77DAC-CD7C-49E5-90FE-7E448806FA27}" dt="2024-02-05T21:45:29.165" v="3438" actId="47"/>
        <pc:sldMkLst>
          <pc:docMk/>
          <pc:sldMk cId="2180009991" sldId="3451"/>
        </pc:sldMkLst>
      </pc:sldChg>
      <pc:sldChg chg="addSp modSp ord modTransition">
        <pc:chgData name="Stefan Thelberg" userId="a26f6d74-539a-4cda-84a1-9af7faa58ab7" providerId="ADAL" clId="{A6F77DAC-CD7C-49E5-90FE-7E448806FA27}" dt="2024-02-12T12:46:37.491" v="3447" actId="20578"/>
        <pc:sldMkLst>
          <pc:docMk/>
          <pc:sldMk cId="3346096850" sldId="3544"/>
        </pc:sldMkLst>
        <pc:spChg chg="add mod">
          <ac:chgData name="Stefan Thelberg" userId="a26f6d74-539a-4cda-84a1-9af7faa58ab7" providerId="ADAL" clId="{A6F77DAC-CD7C-49E5-90FE-7E448806FA27}" dt="2024-02-05T21:43:31.232" v="3425"/>
          <ac:spMkLst>
            <pc:docMk/>
            <pc:sldMk cId="3346096850" sldId="3544"/>
            <ac:spMk id="17" creationId="{3B38E443-7F2E-ABD6-6149-930B4F9864C8}"/>
          </ac:spMkLst>
        </pc:spChg>
      </pc:sldChg>
      <pc:sldChg chg="addSp delSp modSp mod modTransition">
        <pc:chgData name="Stefan Thelberg" userId="a26f6d74-539a-4cda-84a1-9af7faa58ab7" providerId="ADAL" clId="{A6F77DAC-CD7C-49E5-90FE-7E448806FA27}" dt="2023-10-27T06:41:04.032" v="1171" actId="207"/>
        <pc:sldMkLst>
          <pc:docMk/>
          <pc:sldMk cId="2155290375" sldId="3664"/>
        </pc:sldMkLst>
        <pc:spChg chg="add del mod">
          <ac:chgData name="Stefan Thelberg" userId="a26f6d74-539a-4cda-84a1-9af7faa58ab7" providerId="ADAL" clId="{A6F77DAC-CD7C-49E5-90FE-7E448806FA27}" dt="2023-10-27T06:32:39.889" v="1165" actId="478"/>
          <ac:spMkLst>
            <pc:docMk/>
            <pc:sldMk cId="2155290375" sldId="3664"/>
            <ac:spMk id="3" creationId="{4746302A-08B2-C481-10DD-90FC08B0FB3F}"/>
          </ac:spMkLst>
        </pc:spChg>
        <pc:spChg chg="mod">
          <ac:chgData name="Stefan Thelberg" userId="a26f6d74-539a-4cda-84a1-9af7faa58ab7" providerId="ADAL" clId="{A6F77DAC-CD7C-49E5-90FE-7E448806FA27}" dt="2023-10-27T06:33:03.750" v="1170" actId="1076"/>
          <ac:spMkLst>
            <pc:docMk/>
            <pc:sldMk cId="2155290375" sldId="3664"/>
            <ac:spMk id="24" creationId="{AD3F4154-5ED6-3F08-E94C-B95FBBF343AC}"/>
          </ac:spMkLst>
        </pc:spChg>
        <pc:spChg chg="mod">
          <ac:chgData name="Stefan Thelberg" userId="a26f6d74-539a-4cda-84a1-9af7faa58ab7" providerId="ADAL" clId="{A6F77DAC-CD7C-49E5-90FE-7E448806FA27}" dt="2023-10-27T06:33:03.750" v="1170" actId="1076"/>
          <ac:spMkLst>
            <pc:docMk/>
            <pc:sldMk cId="2155290375" sldId="3664"/>
            <ac:spMk id="27" creationId="{4B09EFF9-286D-6811-3A9C-C68AAC0E743E}"/>
          </ac:spMkLst>
        </pc:spChg>
        <pc:spChg chg="mod">
          <ac:chgData name="Stefan Thelberg" userId="a26f6d74-539a-4cda-84a1-9af7faa58ab7" providerId="ADAL" clId="{A6F77DAC-CD7C-49E5-90FE-7E448806FA27}" dt="2023-10-27T06:33:03.750" v="1170" actId="1076"/>
          <ac:spMkLst>
            <pc:docMk/>
            <pc:sldMk cId="2155290375" sldId="3664"/>
            <ac:spMk id="28" creationId="{BA5AEAD9-ABC9-CF36-3050-A71331AF6FAA}"/>
          </ac:spMkLst>
        </pc:spChg>
        <pc:spChg chg="mod">
          <ac:chgData name="Stefan Thelberg" userId="a26f6d74-539a-4cda-84a1-9af7faa58ab7" providerId="ADAL" clId="{A6F77DAC-CD7C-49E5-90FE-7E448806FA27}" dt="2023-10-27T06:33:03.750" v="1170" actId="1076"/>
          <ac:spMkLst>
            <pc:docMk/>
            <pc:sldMk cId="2155290375" sldId="3664"/>
            <ac:spMk id="30" creationId="{847C7932-2045-BF94-87B1-FB2C0D2107B9}"/>
          </ac:spMkLst>
        </pc:spChg>
        <pc:spChg chg="mod">
          <ac:chgData name="Stefan Thelberg" userId="a26f6d74-539a-4cda-84a1-9af7faa58ab7" providerId="ADAL" clId="{A6F77DAC-CD7C-49E5-90FE-7E448806FA27}" dt="2023-10-27T06:41:04.032" v="1171" actId="207"/>
          <ac:spMkLst>
            <pc:docMk/>
            <pc:sldMk cId="2155290375" sldId="3664"/>
            <ac:spMk id="31" creationId="{63DCACB9-5DC2-9847-E3D7-89B00A81EB7F}"/>
          </ac:spMkLst>
        </pc:spChg>
        <pc:grpChg chg="mod">
          <ac:chgData name="Stefan Thelberg" userId="a26f6d74-539a-4cda-84a1-9af7faa58ab7" providerId="ADAL" clId="{A6F77DAC-CD7C-49E5-90FE-7E448806FA27}" dt="2023-10-27T06:33:03.750" v="1170" actId="1076"/>
          <ac:grpSpMkLst>
            <pc:docMk/>
            <pc:sldMk cId="2155290375" sldId="3664"/>
            <ac:grpSpMk id="14" creationId="{07631BD4-9EAD-08BF-7DA1-318A577C8884}"/>
          </ac:grpSpMkLst>
        </pc:grpChg>
        <pc:grpChg chg="mod">
          <ac:chgData name="Stefan Thelberg" userId="a26f6d74-539a-4cda-84a1-9af7faa58ab7" providerId="ADAL" clId="{A6F77DAC-CD7C-49E5-90FE-7E448806FA27}" dt="2023-10-27T06:33:03.750" v="1170" actId="1076"/>
          <ac:grpSpMkLst>
            <pc:docMk/>
            <pc:sldMk cId="2155290375" sldId="3664"/>
            <ac:grpSpMk id="20" creationId="{FE76F778-C7B0-736D-1F21-840160CA836B}"/>
          </ac:grpSpMkLst>
        </pc:grpChg>
      </pc:sldChg>
      <pc:sldChg chg="modTransition">
        <pc:chgData name="Stefan Thelberg" userId="a26f6d74-539a-4cda-84a1-9af7faa58ab7" providerId="ADAL" clId="{A6F77DAC-CD7C-49E5-90FE-7E448806FA27}" dt="2023-10-17T09:45:49.331" v="1100"/>
        <pc:sldMkLst>
          <pc:docMk/>
          <pc:sldMk cId="2881693683" sldId="3675"/>
        </pc:sldMkLst>
      </pc:sldChg>
      <pc:sldChg chg="addSp delSp modSp mod ord modTransition">
        <pc:chgData name="Stefan Thelberg" userId="a26f6d74-539a-4cda-84a1-9af7faa58ab7" providerId="ADAL" clId="{A6F77DAC-CD7C-49E5-90FE-7E448806FA27}" dt="2024-02-15T15:05:43.629" v="3468" actId="20577"/>
        <pc:sldMkLst>
          <pc:docMk/>
          <pc:sldMk cId="1384710993" sldId="3682"/>
        </pc:sldMkLst>
        <pc:spChg chg="del">
          <ac:chgData name="Stefan Thelberg" userId="a26f6d74-539a-4cda-84a1-9af7faa58ab7" providerId="ADAL" clId="{A6F77DAC-CD7C-49E5-90FE-7E448806FA27}" dt="2024-02-03T18:23:15.673" v="3407" actId="478"/>
          <ac:spMkLst>
            <pc:docMk/>
            <pc:sldMk cId="1384710993" sldId="3682"/>
            <ac:spMk id="3" creationId="{5AE29719-EAB7-8497-C7D4-666DB2A97D7B}"/>
          </ac:spMkLst>
        </pc:spChg>
        <pc:spChg chg="mod">
          <ac:chgData name="Stefan Thelberg" userId="a26f6d74-539a-4cda-84a1-9af7faa58ab7" providerId="ADAL" clId="{A6F77DAC-CD7C-49E5-90FE-7E448806FA27}" dt="2024-02-15T15:05:43.629" v="3468" actId="20577"/>
          <ac:spMkLst>
            <pc:docMk/>
            <pc:sldMk cId="1384710993" sldId="3682"/>
            <ac:spMk id="26" creationId="{9CDDAEDE-95D3-46A4-85E6-33032FAF919D}"/>
          </ac:spMkLst>
        </pc:spChg>
        <pc:picChg chg="add mod">
          <ac:chgData name="Stefan Thelberg" userId="a26f6d74-539a-4cda-84a1-9af7faa58ab7" providerId="ADAL" clId="{A6F77DAC-CD7C-49E5-90FE-7E448806FA27}" dt="2024-02-03T18:23:16.111" v="3408"/>
          <ac:picMkLst>
            <pc:docMk/>
            <pc:sldMk cId="1384710993" sldId="3682"/>
            <ac:picMk id="4" creationId="{7D1A449C-30FC-B4C3-E540-EFE6E922A52F}"/>
          </ac:picMkLst>
        </pc:picChg>
        <pc:picChg chg="add mod">
          <ac:chgData name="Stefan Thelberg" userId="a26f6d74-539a-4cda-84a1-9af7faa58ab7" providerId="ADAL" clId="{A6F77DAC-CD7C-49E5-90FE-7E448806FA27}" dt="2024-02-03T18:23:16.111" v="3408"/>
          <ac:picMkLst>
            <pc:docMk/>
            <pc:sldMk cId="1384710993" sldId="3682"/>
            <ac:picMk id="5" creationId="{42AA51AB-BE3F-0C9E-CCDE-7DD459ACF4F1}"/>
          </ac:picMkLst>
        </pc:picChg>
        <pc:picChg chg="add mod">
          <ac:chgData name="Stefan Thelberg" userId="a26f6d74-539a-4cda-84a1-9af7faa58ab7" providerId="ADAL" clId="{A6F77DAC-CD7C-49E5-90FE-7E448806FA27}" dt="2024-02-03T18:23:16.111" v="3408"/>
          <ac:picMkLst>
            <pc:docMk/>
            <pc:sldMk cId="1384710993" sldId="3682"/>
            <ac:picMk id="6" creationId="{FE22B9ED-2C23-CD79-137C-D10AE6E62CE7}"/>
          </ac:picMkLst>
        </pc:picChg>
        <pc:picChg chg="add mod">
          <ac:chgData name="Stefan Thelberg" userId="a26f6d74-539a-4cda-84a1-9af7faa58ab7" providerId="ADAL" clId="{A6F77DAC-CD7C-49E5-90FE-7E448806FA27}" dt="2024-02-03T18:23:16.111" v="3408"/>
          <ac:picMkLst>
            <pc:docMk/>
            <pc:sldMk cId="1384710993" sldId="3682"/>
            <ac:picMk id="7" creationId="{56B5510A-EDBD-C084-B5AD-5F089D199F4F}"/>
          </ac:picMkLst>
        </pc:picChg>
        <pc:picChg chg="add mod">
          <ac:chgData name="Stefan Thelberg" userId="a26f6d74-539a-4cda-84a1-9af7faa58ab7" providerId="ADAL" clId="{A6F77DAC-CD7C-49E5-90FE-7E448806FA27}" dt="2024-02-03T18:23:16.111" v="3408"/>
          <ac:picMkLst>
            <pc:docMk/>
            <pc:sldMk cId="1384710993" sldId="3682"/>
            <ac:picMk id="8" creationId="{BDF3BC7F-9B5F-472A-925C-550A0D492973}"/>
          </ac:picMkLst>
        </pc:picChg>
        <pc:picChg chg="add mod">
          <ac:chgData name="Stefan Thelberg" userId="a26f6d74-539a-4cda-84a1-9af7faa58ab7" providerId="ADAL" clId="{A6F77DAC-CD7C-49E5-90FE-7E448806FA27}" dt="2024-02-03T18:23:16.111" v="3408"/>
          <ac:picMkLst>
            <pc:docMk/>
            <pc:sldMk cId="1384710993" sldId="3682"/>
            <ac:picMk id="9" creationId="{A45F2DB8-EE6E-D5CD-04F3-9676CBEB4E75}"/>
          </ac:picMkLst>
        </pc:picChg>
        <pc:picChg chg="add mod">
          <ac:chgData name="Stefan Thelberg" userId="a26f6d74-539a-4cda-84a1-9af7faa58ab7" providerId="ADAL" clId="{A6F77DAC-CD7C-49E5-90FE-7E448806FA27}" dt="2024-02-03T18:23:16.111" v="3408"/>
          <ac:picMkLst>
            <pc:docMk/>
            <pc:sldMk cId="1384710993" sldId="3682"/>
            <ac:picMk id="10" creationId="{105F0B51-694D-7A51-53BE-92A2C78ED2C3}"/>
          </ac:picMkLst>
        </pc:picChg>
        <pc:picChg chg="add mod">
          <ac:chgData name="Stefan Thelberg" userId="a26f6d74-539a-4cda-84a1-9af7faa58ab7" providerId="ADAL" clId="{A6F77DAC-CD7C-49E5-90FE-7E448806FA27}" dt="2024-02-03T18:23:16.111" v="3408"/>
          <ac:picMkLst>
            <pc:docMk/>
            <pc:sldMk cId="1384710993" sldId="3682"/>
            <ac:picMk id="11" creationId="{2DCC3407-5A60-4CF6-32F0-E249BAF8DA31}"/>
          </ac:picMkLst>
        </pc:picChg>
        <pc:picChg chg="add mod">
          <ac:chgData name="Stefan Thelberg" userId="a26f6d74-539a-4cda-84a1-9af7faa58ab7" providerId="ADAL" clId="{A6F77DAC-CD7C-49E5-90FE-7E448806FA27}" dt="2024-02-03T18:23:16.111" v="3408"/>
          <ac:picMkLst>
            <pc:docMk/>
            <pc:sldMk cId="1384710993" sldId="3682"/>
            <ac:picMk id="12" creationId="{1D1CCE62-8F0B-BC19-E593-45F900D8E30A}"/>
          </ac:picMkLst>
        </pc:picChg>
        <pc:picChg chg="add mod">
          <ac:chgData name="Stefan Thelberg" userId="a26f6d74-539a-4cda-84a1-9af7faa58ab7" providerId="ADAL" clId="{A6F77DAC-CD7C-49E5-90FE-7E448806FA27}" dt="2024-02-03T18:23:16.111" v="3408"/>
          <ac:picMkLst>
            <pc:docMk/>
            <pc:sldMk cId="1384710993" sldId="3682"/>
            <ac:picMk id="13" creationId="{94E5B7CE-2202-2D05-491E-B1D60A26B041}"/>
          </ac:picMkLst>
        </pc:picChg>
        <pc:picChg chg="add mod">
          <ac:chgData name="Stefan Thelberg" userId="a26f6d74-539a-4cda-84a1-9af7faa58ab7" providerId="ADAL" clId="{A6F77DAC-CD7C-49E5-90FE-7E448806FA27}" dt="2024-02-03T18:23:16.111" v="3408"/>
          <ac:picMkLst>
            <pc:docMk/>
            <pc:sldMk cId="1384710993" sldId="3682"/>
            <ac:picMk id="14" creationId="{C1AF3EFD-A2A1-120D-EF93-F9E23B46D90E}"/>
          </ac:picMkLst>
        </pc:picChg>
        <pc:picChg chg="add mod">
          <ac:chgData name="Stefan Thelberg" userId="a26f6d74-539a-4cda-84a1-9af7faa58ab7" providerId="ADAL" clId="{A6F77DAC-CD7C-49E5-90FE-7E448806FA27}" dt="2024-02-03T18:23:16.111" v="3408"/>
          <ac:picMkLst>
            <pc:docMk/>
            <pc:sldMk cId="1384710993" sldId="3682"/>
            <ac:picMk id="15" creationId="{3B313E2C-7540-F5F7-840C-C2C7BCB6B305}"/>
          </ac:picMkLst>
        </pc:picChg>
        <pc:picChg chg="add mod">
          <ac:chgData name="Stefan Thelberg" userId="a26f6d74-539a-4cda-84a1-9af7faa58ab7" providerId="ADAL" clId="{A6F77DAC-CD7C-49E5-90FE-7E448806FA27}" dt="2024-02-03T18:23:16.111" v="3408"/>
          <ac:picMkLst>
            <pc:docMk/>
            <pc:sldMk cId="1384710993" sldId="3682"/>
            <ac:picMk id="16" creationId="{E8C3B478-24B1-4EB0-CF9C-EA03FF2C5FC2}"/>
          </ac:picMkLst>
        </pc:picChg>
        <pc:picChg chg="add mod">
          <ac:chgData name="Stefan Thelberg" userId="a26f6d74-539a-4cda-84a1-9af7faa58ab7" providerId="ADAL" clId="{A6F77DAC-CD7C-49E5-90FE-7E448806FA27}" dt="2024-02-03T18:23:16.111" v="3408"/>
          <ac:picMkLst>
            <pc:docMk/>
            <pc:sldMk cId="1384710993" sldId="3682"/>
            <ac:picMk id="17" creationId="{3BB614AE-7B75-E4B8-3053-4B7282B869EB}"/>
          </ac:picMkLst>
        </pc:picChg>
        <pc:picChg chg="add mod">
          <ac:chgData name="Stefan Thelberg" userId="a26f6d74-539a-4cda-84a1-9af7faa58ab7" providerId="ADAL" clId="{A6F77DAC-CD7C-49E5-90FE-7E448806FA27}" dt="2024-02-03T18:23:16.111" v="3408"/>
          <ac:picMkLst>
            <pc:docMk/>
            <pc:sldMk cId="1384710993" sldId="3682"/>
            <ac:picMk id="18" creationId="{BA19494B-AED5-3471-8BB7-5949E46752FE}"/>
          </ac:picMkLst>
        </pc:picChg>
        <pc:picChg chg="del">
          <ac:chgData name="Stefan Thelberg" userId="a26f6d74-539a-4cda-84a1-9af7faa58ab7" providerId="ADAL" clId="{A6F77DAC-CD7C-49E5-90FE-7E448806FA27}" dt="2024-02-03T18:23:15.673" v="3407" actId="478"/>
          <ac:picMkLst>
            <pc:docMk/>
            <pc:sldMk cId="1384710993" sldId="3682"/>
            <ac:picMk id="27" creationId="{C3C07526-4270-45A1-B53F-CEA4FE65120C}"/>
          </ac:picMkLst>
        </pc:picChg>
        <pc:picChg chg="del">
          <ac:chgData name="Stefan Thelberg" userId="a26f6d74-539a-4cda-84a1-9af7faa58ab7" providerId="ADAL" clId="{A6F77DAC-CD7C-49E5-90FE-7E448806FA27}" dt="2024-02-03T18:23:15.673" v="3407" actId="478"/>
          <ac:picMkLst>
            <pc:docMk/>
            <pc:sldMk cId="1384710993" sldId="3682"/>
            <ac:picMk id="28" creationId="{404FEAD5-88AB-48BF-BAFF-FF5FC31C2D05}"/>
          </ac:picMkLst>
        </pc:picChg>
        <pc:picChg chg="del">
          <ac:chgData name="Stefan Thelberg" userId="a26f6d74-539a-4cda-84a1-9af7faa58ab7" providerId="ADAL" clId="{A6F77DAC-CD7C-49E5-90FE-7E448806FA27}" dt="2024-02-03T18:23:15.673" v="3407" actId="478"/>
          <ac:picMkLst>
            <pc:docMk/>
            <pc:sldMk cId="1384710993" sldId="3682"/>
            <ac:picMk id="29" creationId="{A1DDCE3C-97FA-48A7-82A3-8BCE7341FC89}"/>
          </ac:picMkLst>
        </pc:picChg>
        <pc:picChg chg="del">
          <ac:chgData name="Stefan Thelberg" userId="a26f6d74-539a-4cda-84a1-9af7faa58ab7" providerId="ADAL" clId="{A6F77DAC-CD7C-49E5-90FE-7E448806FA27}" dt="2024-02-03T18:23:15.673" v="3407" actId="478"/>
          <ac:picMkLst>
            <pc:docMk/>
            <pc:sldMk cId="1384710993" sldId="3682"/>
            <ac:picMk id="30" creationId="{892EF691-C716-4B4A-8699-F3EEDD5799B7}"/>
          </ac:picMkLst>
        </pc:picChg>
        <pc:picChg chg="del">
          <ac:chgData name="Stefan Thelberg" userId="a26f6d74-539a-4cda-84a1-9af7faa58ab7" providerId="ADAL" clId="{A6F77DAC-CD7C-49E5-90FE-7E448806FA27}" dt="2024-02-03T18:23:15.673" v="3407" actId="478"/>
          <ac:picMkLst>
            <pc:docMk/>
            <pc:sldMk cId="1384710993" sldId="3682"/>
            <ac:picMk id="31" creationId="{64BE421D-518E-429D-A261-52892EFE0516}"/>
          </ac:picMkLst>
        </pc:picChg>
        <pc:picChg chg="del">
          <ac:chgData name="Stefan Thelberg" userId="a26f6d74-539a-4cda-84a1-9af7faa58ab7" providerId="ADAL" clId="{A6F77DAC-CD7C-49E5-90FE-7E448806FA27}" dt="2024-02-03T18:23:15.673" v="3407" actId="478"/>
          <ac:picMkLst>
            <pc:docMk/>
            <pc:sldMk cId="1384710993" sldId="3682"/>
            <ac:picMk id="32" creationId="{3E0CBCC3-8787-4507-9C25-94E97CA53571}"/>
          </ac:picMkLst>
        </pc:picChg>
        <pc:picChg chg="del">
          <ac:chgData name="Stefan Thelberg" userId="a26f6d74-539a-4cda-84a1-9af7faa58ab7" providerId="ADAL" clId="{A6F77DAC-CD7C-49E5-90FE-7E448806FA27}" dt="2024-02-03T18:23:15.673" v="3407" actId="478"/>
          <ac:picMkLst>
            <pc:docMk/>
            <pc:sldMk cId="1384710993" sldId="3682"/>
            <ac:picMk id="33" creationId="{E78AAF57-7DEA-40BF-A549-6E943EDEFE2D}"/>
          </ac:picMkLst>
        </pc:picChg>
        <pc:picChg chg="del">
          <ac:chgData name="Stefan Thelberg" userId="a26f6d74-539a-4cda-84a1-9af7faa58ab7" providerId="ADAL" clId="{A6F77DAC-CD7C-49E5-90FE-7E448806FA27}" dt="2024-02-03T18:23:15.673" v="3407" actId="478"/>
          <ac:picMkLst>
            <pc:docMk/>
            <pc:sldMk cId="1384710993" sldId="3682"/>
            <ac:picMk id="35" creationId="{10F94CE8-C3FA-4F25-983E-1257E8975D09}"/>
          </ac:picMkLst>
        </pc:picChg>
        <pc:picChg chg="del">
          <ac:chgData name="Stefan Thelberg" userId="a26f6d74-539a-4cda-84a1-9af7faa58ab7" providerId="ADAL" clId="{A6F77DAC-CD7C-49E5-90FE-7E448806FA27}" dt="2024-02-03T18:23:15.673" v="3407" actId="478"/>
          <ac:picMkLst>
            <pc:docMk/>
            <pc:sldMk cId="1384710993" sldId="3682"/>
            <ac:picMk id="36" creationId="{8551DBC4-6967-4BD1-9049-DB02AD4ADCE7}"/>
          </ac:picMkLst>
        </pc:picChg>
        <pc:picChg chg="del">
          <ac:chgData name="Stefan Thelberg" userId="a26f6d74-539a-4cda-84a1-9af7faa58ab7" providerId="ADAL" clId="{A6F77DAC-CD7C-49E5-90FE-7E448806FA27}" dt="2024-02-03T18:23:15.673" v="3407" actId="478"/>
          <ac:picMkLst>
            <pc:docMk/>
            <pc:sldMk cId="1384710993" sldId="3682"/>
            <ac:picMk id="37" creationId="{5A392D80-977D-46BC-B1A9-60FA1A73CFD2}"/>
          </ac:picMkLst>
        </pc:picChg>
        <pc:picChg chg="del">
          <ac:chgData name="Stefan Thelberg" userId="a26f6d74-539a-4cda-84a1-9af7faa58ab7" providerId="ADAL" clId="{A6F77DAC-CD7C-49E5-90FE-7E448806FA27}" dt="2024-02-03T18:23:15.673" v="3407" actId="478"/>
          <ac:picMkLst>
            <pc:docMk/>
            <pc:sldMk cId="1384710993" sldId="3682"/>
            <ac:picMk id="38" creationId="{99DAB839-96F3-4AE6-9102-EFAC4D09654B}"/>
          </ac:picMkLst>
        </pc:picChg>
        <pc:picChg chg="del">
          <ac:chgData name="Stefan Thelberg" userId="a26f6d74-539a-4cda-84a1-9af7faa58ab7" providerId="ADAL" clId="{A6F77DAC-CD7C-49E5-90FE-7E448806FA27}" dt="2024-02-03T18:23:15.673" v="3407" actId="478"/>
          <ac:picMkLst>
            <pc:docMk/>
            <pc:sldMk cId="1384710993" sldId="3682"/>
            <ac:picMk id="39" creationId="{B78ACFFA-10BF-41E5-8838-1BBD8002FA4C}"/>
          </ac:picMkLst>
        </pc:picChg>
        <pc:picChg chg="del">
          <ac:chgData name="Stefan Thelberg" userId="a26f6d74-539a-4cda-84a1-9af7faa58ab7" providerId="ADAL" clId="{A6F77DAC-CD7C-49E5-90FE-7E448806FA27}" dt="2024-02-03T18:23:15.673" v="3407" actId="478"/>
          <ac:picMkLst>
            <pc:docMk/>
            <pc:sldMk cId="1384710993" sldId="3682"/>
            <ac:picMk id="40" creationId="{1B16EA51-ABD1-4216-B6B8-3F6FBD77955A}"/>
          </ac:picMkLst>
        </pc:picChg>
        <pc:picChg chg="del">
          <ac:chgData name="Stefan Thelberg" userId="a26f6d74-539a-4cda-84a1-9af7faa58ab7" providerId="ADAL" clId="{A6F77DAC-CD7C-49E5-90FE-7E448806FA27}" dt="2024-02-03T18:23:15.673" v="3407" actId="478"/>
          <ac:picMkLst>
            <pc:docMk/>
            <pc:sldMk cId="1384710993" sldId="3682"/>
            <ac:picMk id="41" creationId="{8B0EDAEA-9043-4863-A1E3-47AC6A4490B7}"/>
          </ac:picMkLst>
        </pc:picChg>
        <pc:picChg chg="del">
          <ac:chgData name="Stefan Thelberg" userId="a26f6d74-539a-4cda-84a1-9af7faa58ab7" providerId="ADAL" clId="{A6F77DAC-CD7C-49E5-90FE-7E448806FA27}" dt="2024-02-03T18:23:15.673" v="3407" actId="478"/>
          <ac:picMkLst>
            <pc:docMk/>
            <pc:sldMk cId="1384710993" sldId="3682"/>
            <ac:picMk id="42" creationId="{81AEDDED-FDB2-4DCB-BB42-3332E5F9D735}"/>
          </ac:picMkLst>
        </pc:picChg>
        <pc:picChg chg="del">
          <ac:chgData name="Stefan Thelberg" userId="a26f6d74-539a-4cda-84a1-9af7faa58ab7" providerId="ADAL" clId="{A6F77DAC-CD7C-49E5-90FE-7E448806FA27}" dt="2024-02-03T18:23:15.673" v="3407" actId="478"/>
          <ac:picMkLst>
            <pc:docMk/>
            <pc:sldMk cId="1384710993" sldId="3682"/>
            <ac:picMk id="43" creationId="{40213D9E-0B6D-49DD-A088-64DE966B10DA}"/>
          </ac:picMkLst>
        </pc:picChg>
        <pc:picChg chg="del">
          <ac:chgData name="Stefan Thelberg" userId="a26f6d74-539a-4cda-84a1-9af7faa58ab7" providerId="ADAL" clId="{A6F77DAC-CD7C-49E5-90FE-7E448806FA27}" dt="2024-02-03T18:23:15.673" v="3407" actId="478"/>
          <ac:picMkLst>
            <pc:docMk/>
            <pc:sldMk cId="1384710993" sldId="3682"/>
            <ac:picMk id="44" creationId="{55B2117B-4536-416A-BA3A-E90CBF15E3DE}"/>
          </ac:picMkLst>
        </pc:picChg>
        <pc:picChg chg="del">
          <ac:chgData name="Stefan Thelberg" userId="a26f6d74-539a-4cda-84a1-9af7faa58ab7" providerId="ADAL" clId="{A6F77DAC-CD7C-49E5-90FE-7E448806FA27}" dt="2024-02-03T18:23:15.673" v="3407" actId="478"/>
          <ac:picMkLst>
            <pc:docMk/>
            <pc:sldMk cId="1384710993" sldId="3682"/>
            <ac:picMk id="45" creationId="{7997ECDE-914C-4757-B3A3-DE44A889E759}"/>
          </ac:picMkLst>
        </pc:picChg>
        <pc:picChg chg="del">
          <ac:chgData name="Stefan Thelberg" userId="a26f6d74-539a-4cda-84a1-9af7faa58ab7" providerId="ADAL" clId="{A6F77DAC-CD7C-49E5-90FE-7E448806FA27}" dt="2024-02-03T18:23:15.673" v="3407" actId="478"/>
          <ac:picMkLst>
            <pc:docMk/>
            <pc:sldMk cId="1384710993" sldId="3682"/>
            <ac:picMk id="2050" creationId="{7DF9098B-A17D-21A5-32AC-209EE827726D}"/>
          </ac:picMkLst>
        </pc:picChg>
        <pc:picChg chg="del">
          <ac:chgData name="Stefan Thelberg" userId="a26f6d74-539a-4cda-84a1-9af7faa58ab7" providerId="ADAL" clId="{A6F77DAC-CD7C-49E5-90FE-7E448806FA27}" dt="2024-02-03T18:23:15.673" v="3407" actId="478"/>
          <ac:picMkLst>
            <pc:docMk/>
            <pc:sldMk cId="1384710993" sldId="3682"/>
            <ac:picMk id="2052" creationId="{8DFB92CD-E7F6-1E4E-6FCA-10AD44FC53DE}"/>
          </ac:picMkLst>
        </pc:picChg>
        <pc:picChg chg="del">
          <ac:chgData name="Stefan Thelberg" userId="a26f6d74-539a-4cda-84a1-9af7faa58ab7" providerId="ADAL" clId="{A6F77DAC-CD7C-49E5-90FE-7E448806FA27}" dt="2024-02-03T18:23:15.673" v="3407" actId="478"/>
          <ac:picMkLst>
            <pc:docMk/>
            <pc:sldMk cId="1384710993" sldId="3682"/>
            <ac:picMk id="2054" creationId="{8E81FC95-DC17-35F1-8F65-E7A2A06605FC}"/>
          </ac:picMkLst>
        </pc:picChg>
        <pc:picChg chg="del">
          <ac:chgData name="Stefan Thelberg" userId="a26f6d74-539a-4cda-84a1-9af7faa58ab7" providerId="ADAL" clId="{A6F77DAC-CD7C-49E5-90FE-7E448806FA27}" dt="2024-02-03T18:23:15.673" v="3407" actId="478"/>
          <ac:picMkLst>
            <pc:docMk/>
            <pc:sldMk cId="1384710993" sldId="3682"/>
            <ac:picMk id="2056" creationId="{78DDF73B-6908-CF51-CBF8-725C76948BA3}"/>
          </ac:picMkLst>
        </pc:picChg>
      </pc:sldChg>
      <pc:sldChg chg="addSp delSp modSp mod ord modTransition">
        <pc:chgData name="Stefan Thelberg" userId="a26f6d74-539a-4cda-84a1-9af7faa58ab7" providerId="ADAL" clId="{A6F77DAC-CD7C-49E5-90FE-7E448806FA27}" dt="2023-11-16T22:10:22.661" v="3257" actId="478"/>
        <pc:sldMkLst>
          <pc:docMk/>
          <pc:sldMk cId="3697768502" sldId="3851"/>
        </pc:sldMkLst>
        <pc:spChg chg="add del mod">
          <ac:chgData name="Stefan Thelberg" userId="a26f6d74-539a-4cda-84a1-9af7faa58ab7" providerId="ADAL" clId="{A6F77DAC-CD7C-49E5-90FE-7E448806FA27}" dt="2023-11-15T08:58:40.759" v="3115"/>
          <ac:spMkLst>
            <pc:docMk/>
            <pc:sldMk cId="3697768502" sldId="3851"/>
            <ac:spMk id="3" creationId="{F25B472E-50D9-D0E3-AEC6-06402491E362}"/>
          </ac:spMkLst>
        </pc:spChg>
        <pc:spChg chg="add del mod">
          <ac:chgData name="Stefan Thelberg" userId="a26f6d74-539a-4cda-84a1-9af7faa58ab7" providerId="ADAL" clId="{A6F77DAC-CD7C-49E5-90FE-7E448806FA27}" dt="2023-11-16T22:10:22.661" v="3257" actId="478"/>
          <ac:spMkLst>
            <pc:docMk/>
            <pc:sldMk cId="3697768502" sldId="3851"/>
            <ac:spMk id="8" creationId="{959F03B3-2D07-DC6B-135A-E29E3199FB4B}"/>
          </ac:spMkLst>
        </pc:spChg>
        <pc:spChg chg="mod">
          <ac:chgData name="Stefan Thelberg" userId="a26f6d74-539a-4cda-84a1-9af7faa58ab7" providerId="ADAL" clId="{A6F77DAC-CD7C-49E5-90FE-7E448806FA27}" dt="2023-11-15T08:58:16.627" v="3113" actId="1076"/>
          <ac:spMkLst>
            <pc:docMk/>
            <pc:sldMk cId="3697768502" sldId="3851"/>
            <ac:spMk id="18" creationId="{4C5ECFE6-0A05-EDEC-7CF9-EB772CB6A370}"/>
          </ac:spMkLst>
        </pc:spChg>
        <pc:spChg chg="mod">
          <ac:chgData name="Stefan Thelberg" userId="a26f6d74-539a-4cda-84a1-9af7faa58ab7" providerId="ADAL" clId="{A6F77DAC-CD7C-49E5-90FE-7E448806FA27}" dt="2023-11-15T08:58:16.627" v="3113" actId="1076"/>
          <ac:spMkLst>
            <pc:docMk/>
            <pc:sldMk cId="3697768502" sldId="3851"/>
            <ac:spMk id="20" creationId="{4E3F3873-1ED8-5C73-0202-86783A6A1A10}"/>
          </ac:spMkLst>
        </pc:spChg>
      </pc:sldChg>
      <pc:sldChg chg="modTransition">
        <pc:chgData name="Stefan Thelberg" userId="a26f6d74-539a-4cda-84a1-9af7faa58ab7" providerId="ADAL" clId="{A6F77DAC-CD7C-49E5-90FE-7E448806FA27}" dt="2023-10-17T09:45:49.331" v="1100"/>
        <pc:sldMkLst>
          <pc:docMk/>
          <pc:sldMk cId="3663634143" sldId="3934"/>
        </pc:sldMkLst>
      </pc:sldChg>
      <pc:sldChg chg="ord modTransition">
        <pc:chgData name="Stefan Thelberg" userId="a26f6d74-539a-4cda-84a1-9af7faa58ab7" providerId="ADAL" clId="{A6F77DAC-CD7C-49E5-90FE-7E448806FA27}" dt="2023-10-24T06:57:00.470" v="1140"/>
        <pc:sldMkLst>
          <pc:docMk/>
          <pc:sldMk cId="2639647064" sldId="3974"/>
        </pc:sldMkLst>
      </pc:sldChg>
      <pc:sldChg chg="addSp delSp modSp mod ord modTransition">
        <pc:chgData name="Stefan Thelberg" userId="a26f6d74-539a-4cda-84a1-9af7faa58ab7" providerId="ADAL" clId="{A6F77DAC-CD7C-49E5-90FE-7E448806FA27}" dt="2023-10-24T06:57:00.470" v="1140"/>
        <pc:sldMkLst>
          <pc:docMk/>
          <pc:sldMk cId="2496417176" sldId="3975"/>
        </pc:sldMkLst>
        <pc:spChg chg="mod">
          <ac:chgData name="Stefan Thelberg" userId="a26f6d74-539a-4cda-84a1-9af7faa58ab7" providerId="ADAL" clId="{A6F77DAC-CD7C-49E5-90FE-7E448806FA27}" dt="2023-10-09T20:03:25.570" v="1075" actId="1076"/>
          <ac:spMkLst>
            <pc:docMk/>
            <pc:sldMk cId="2496417176" sldId="3975"/>
            <ac:spMk id="6" creationId="{89A8F287-8782-4D91-BCE9-4FCE6381D61A}"/>
          </ac:spMkLst>
        </pc:spChg>
        <pc:spChg chg="mod">
          <ac:chgData name="Stefan Thelberg" userId="a26f6d74-539a-4cda-84a1-9af7faa58ab7" providerId="ADAL" clId="{A6F77DAC-CD7C-49E5-90FE-7E448806FA27}" dt="2023-10-09T20:03:25.570" v="1075" actId="1076"/>
          <ac:spMkLst>
            <pc:docMk/>
            <pc:sldMk cId="2496417176" sldId="3975"/>
            <ac:spMk id="7" creationId="{060AB585-4826-4853-850D-E3E64BD163E5}"/>
          </ac:spMkLst>
        </pc:spChg>
        <pc:spChg chg="mod">
          <ac:chgData name="Stefan Thelberg" userId="a26f6d74-539a-4cda-84a1-9af7faa58ab7" providerId="ADAL" clId="{A6F77DAC-CD7C-49E5-90FE-7E448806FA27}" dt="2023-10-09T19:59:40.179" v="1051" actId="403"/>
          <ac:spMkLst>
            <pc:docMk/>
            <pc:sldMk cId="2496417176" sldId="3975"/>
            <ac:spMk id="11" creationId="{EA96E1C7-47F7-5DF4-C509-3C5CBB276EB3}"/>
          </ac:spMkLst>
        </pc:spChg>
        <pc:spChg chg="mod">
          <ac:chgData name="Stefan Thelberg" userId="a26f6d74-539a-4cda-84a1-9af7faa58ab7" providerId="ADAL" clId="{A6F77DAC-CD7C-49E5-90FE-7E448806FA27}" dt="2023-10-09T20:03:30.100" v="1076" actId="1076"/>
          <ac:spMkLst>
            <pc:docMk/>
            <pc:sldMk cId="2496417176" sldId="3975"/>
            <ac:spMk id="14" creationId="{7A3BDE84-095B-BAFC-07A0-F54E22E3D5B7}"/>
          </ac:spMkLst>
        </pc:spChg>
        <pc:spChg chg="mod">
          <ac:chgData name="Stefan Thelberg" userId="a26f6d74-539a-4cda-84a1-9af7faa58ab7" providerId="ADAL" clId="{A6F77DAC-CD7C-49E5-90FE-7E448806FA27}" dt="2023-10-09T19:58:18.287" v="932" actId="20577"/>
          <ac:spMkLst>
            <pc:docMk/>
            <pc:sldMk cId="2496417176" sldId="3975"/>
            <ac:spMk id="17" creationId="{FC2F08D9-4B3B-4ADC-ACB6-8728A7470FEA}"/>
          </ac:spMkLst>
        </pc:spChg>
        <pc:spChg chg="mod">
          <ac:chgData name="Stefan Thelberg" userId="a26f6d74-539a-4cda-84a1-9af7faa58ab7" providerId="ADAL" clId="{A6F77DAC-CD7C-49E5-90FE-7E448806FA27}" dt="2023-10-09T19:56:50.603" v="901"/>
          <ac:spMkLst>
            <pc:docMk/>
            <pc:sldMk cId="2496417176" sldId="3975"/>
            <ac:spMk id="18" creationId="{0C546EB6-A792-8A80-77BD-09FEA210839D}"/>
          </ac:spMkLst>
        </pc:spChg>
        <pc:spChg chg="mod">
          <ac:chgData name="Stefan Thelberg" userId="a26f6d74-539a-4cda-84a1-9af7faa58ab7" providerId="ADAL" clId="{A6F77DAC-CD7C-49E5-90FE-7E448806FA27}" dt="2023-10-09T19:56:50.603" v="901"/>
          <ac:spMkLst>
            <pc:docMk/>
            <pc:sldMk cId="2496417176" sldId="3975"/>
            <ac:spMk id="19" creationId="{366DCBF8-D427-0977-F7AA-C4658AAF351B}"/>
          </ac:spMkLst>
        </pc:spChg>
        <pc:spChg chg="mod">
          <ac:chgData name="Stefan Thelberg" userId="a26f6d74-539a-4cda-84a1-9af7faa58ab7" providerId="ADAL" clId="{A6F77DAC-CD7C-49E5-90FE-7E448806FA27}" dt="2023-10-09T20:03:08.120" v="1071" actId="1076"/>
          <ac:spMkLst>
            <pc:docMk/>
            <pc:sldMk cId="2496417176" sldId="3975"/>
            <ac:spMk id="58" creationId="{46AC81B0-C39C-44F9-9141-515368EF1AA0}"/>
          </ac:spMkLst>
        </pc:spChg>
        <pc:spChg chg="mod">
          <ac:chgData name="Stefan Thelberg" userId="a26f6d74-539a-4cda-84a1-9af7faa58ab7" providerId="ADAL" clId="{A6F77DAC-CD7C-49E5-90FE-7E448806FA27}" dt="2023-10-09T20:03:25.570" v="1075" actId="1076"/>
          <ac:spMkLst>
            <pc:docMk/>
            <pc:sldMk cId="2496417176" sldId="3975"/>
            <ac:spMk id="74" creationId="{2165EF32-39FB-4DBB-8A41-8EA4F155F79D}"/>
          </ac:spMkLst>
        </pc:spChg>
        <pc:spChg chg="add del mod">
          <ac:chgData name="Stefan Thelberg" userId="a26f6d74-539a-4cda-84a1-9af7faa58ab7" providerId="ADAL" clId="{A6F77DAC-CD7C-49E5-90FE-7E448806FA27}" dt="2023-10-09T20:01:14.534" v="1065" actId="1076"/>
          <ac:spMkLst>
            <pc:docMk/>
            <pc:sldMk cId="2496417176" sldId="3975"/>
            <ac:spMk id="78" creationId="{AF9C3D85-8F07-0B80-1032-F2E3645816FB}"/>
          </ac:spMkLst>
        </pc:spChg>
        <pc:spChg chg="mod">
          <ac:chgData name="Stefan Thelberg" userId="a26f6d74-539a-4cda-84a1-9af7faa58ab7" providerId="ADAL" clId="{A6F77DAC-CD7C-49E5-90FE-7E448806FA27}" dt="2023-10-09T20:00:56.088" v="1062" actId="14100"/>
          <ac:spMkLst>
            <pc:docMk/>
            <pc:sldMk cId="2496417176" sldId="3975"/>
            <ac:spMk id="128" creationId="{A30DA55A-FD04-4CD6-A689-92EE25709E59}"/>
          </ac:spMkLst>
        </pc:spChg>
        <pc:spChg chg="del">
          <ac:chgData name="Stefan Thelberg" userId="a26f6d74-539a-4cda-84a1-9af7faa58ab7" providerId="ADAL" clId="{A6F77DAC-CD7C-49E5-90FE-7E448806FA27}" dt="2023-10-09T19:56:42.796" v="895" actId="478"/>
          <ac:spMkLst>
            <pc:docMk/>
            <pc:sldMk cId="2496417176" sldId="3975"/>
            <ac:spMk id="199" creationId="{BAD268E4-E220-42F9-B73D-C14C702729AF}"/>
          </ac:spMkLst>
        </pc:spChg>
        <pc:spChg chg="mod">
          <ac:chgData name="Stefan Thelberg" userId="a26f6d74-539a-4cda-84a1-9af7faa58ab7" providerId="ADAL" clId="{A6F77DAC-CD7C-49E5-90FE-7E448806FA27}" dt="2023-10-09T20:00:51.327" v="1061" actId="14100"/>
          <ac:spMkLst>
            <pc:docMk/>
            <pc:sldMk cId="2496417176" sldId="3975"/>
            <ac:spMk id="229" creationId="{D608D117-4E5F-42CA-9EA8-0C6ECF91D6B4}"/>
          </ac:spMkLst>
        </pc:spChg>
        <pc:grpChg chg="add mod">
          <ac:chgData name="Stefan Thelberg" userId="a26f6d74-539a-4cda-84a1-9af7faa58ab7" providerId="ADAL" clId="{A6F77DAC-CD7C-49E5-90FE-7E448806FA27}" dt="2023-10-09T19:57:35.038" v="911" actId="164"/>
          <ac:grpSpMkLst>
            <pc:docMk/>
            <pc:sldMk cId="2496417176" sldId="3975"/>
            <ac:grpSpMk id="8" creationId="{C161841B-9A09-711F-791F-1D52DC7F5E64}"/>
          </ac:grpSpMkLst>
        </pc:grpChg>
        <pc:grpChg chg="mod">
          <ac:chgData name="Stefan Thelberg" userId="a26f6d74-539a-4cda-84a1-9af7faa58ab7" providerId="ADAL" clId="{A6F77DAC-CD7C-49E5-90FE-7E448806FA27}" dt="2023-10-09T19:56:50.603" v="901"/>
          <ac:grpSpMkLst>
            <pc:docMk/>
            <pc:sldMk cId="2496417176" sldId="3975"/>
            <ac:grpSpMk id="12" creationId="{B7EA4A71-DB51-5EB9-EFC4-ECD9F2F678C8}"/>
          </ac:grpSpMkLst>
        </pc:grpChg>
        <pc:grpChg chg="add mod">
          <ac:chgData name="Stefan Thelberg" userId="a26f6d74-539a-4cda-84a1-9af7faa58ab7" providerId="ADAL" clId="{A6F77DAC-CD7C-49E5-90FE-7E448806FA27}" dt="2023-10-09T20:00:40.163" v="1057" actId="1076"/>
          <ac:grpSpMkLst>
            <pc:docMk/>
            <pc:sldMk cId="2496417176" sldId="3975"/>
            <ac:grpSpMk id="37" creationId="{E10AA0B4-A566-3D3B-39EF-1001BBEC43A6}"/>
          </ac:grpSpMkLst>
        </pc:grpChg>
        <pc:grpChg chg="add mod">
          <ac:chgData name="Stefan Thelberg" userId="a26f6d74-539a-4cda-84a1-9af7faa58ab7" providerId="ADAL" clId="{A6F77DAC-CD7C-49E5-90FE-7E448806FA27}" dt="2023-10-09T20:01:02.180" v="1063" actId="1076"/>
          <ac:grpSpMkLst>
            <pc:docMk/>
            <pc:sldMk cId="2496417176" sldId="3975"/>
            <ac:grpSpMk id="39" creationId="{415976FA-36F1-328F-7EFB-A16AA000DF55}"/>
          </ac:grpSpMkLst>
        </pc:grpChg>
        <pc:grpChg chg="add mod">
          <ac:chgData name="Stefan Thelberg" userId="a26f6d74-539a-4cda-84a1-9af7faa58ab7" providerId="ADAL" clId="{A6F77DAC-CD7C-49E5-90FE-7E448806FA27}" dt="2023-10-09T20:01:09.863" v="1064" actId="1076"/>
          <ac:grpSpMkLst>
            <pc:docMk/>
            <pc:sldMk cId="2496417176" sldId="3975"/>
            <ac:grpSpMk id="40" creationId="{AFBEBBAC-80C1-C909-0C30-FB063686B674}"/>
          </ac:grpSpMkLst>
        </pc:grpChg>
        <pc:grpChg chg="mod">
          <ac:chgData name="Stefan Thelberg" userId="a26f6d74-539a-4cda-84a1-9af7faa58ab7" providerId="ADAL" clId="{A6F77DAC-CD7C-49E5-90FE-7E448806FA27}" dt="2023-10-09T19:57:30.821" v="910" actId="164"/>
          <ac:grpSpMkLst>
            <pc:docMk/>
            <pc:sldMk cId="2496417176" sldId="3975"/>
            <ac:grpSpMk id="79" creationId="{A26ADB5E-7699-F4D1-14BC-BDC92B514C55}"/>
          </ac:grpSpMkLst>
        </pc:grpChg>
        <pc:grpChg chg="mod">
          <ac:chgData name="Stefan Thelberg" userId="a26f6d74-539a-4cda-84a1-9af7faa58ab7" providerId="ADAL" clId="{A6F77DAC-CD7C-49E5-90FE-7E448806FA27}" dt="2023-10-09T19:57:26.405" v="909" actId="164"/>
          <ac:grpSpMkLst>
            <pc:docMk/>
            <pc:sldMk cId="2496417176" sldId="3975"/>
            <ac:grpSpMk id="80" creationId="{0D38EDC1-D87D-5AFA-1938-091F77245A9E}"/>
          </ac:grpSpMkLst>
        </pc:grpChg>
        <pc:picChg chg="mod">
          <ac:chgData name="Stefan Thelberg" userId="a26f6d74-539a-4cda-84a1-9af7faa58ab7" providerId="ADAL" clId="{A6F77DAC-CD7C-49E5-90FE-7E448806FA27}" dt="2023-10-09T20:03:25.570" v="1075" actId="1076"/>
          <ac:picMkLst>
            <pc:docMk/>
            <pc:sldMk cId="2496417176" sldId="3975"/>
            <ac:picMk id="2" creationId="{5A6720EC-BB05-1303-BADA-D8377DE2A38A}"/>
          </ac:picMkLst>
        </pc:picChg>
        <pc:picChg chg="mod">
          <ac:chgData name="Stefan Thelberg" userId="a26f6d74-539a-4cda-84a1-9af7faa58ab7" providerId="ADAL" clId="{A6F77DAC-CD7C-49E5-90FE-7E448806FA27}" dt="2023-10-09T20:03:10.690" v="1072" actId="1076"/>
          <ac:picMkLst>
            <pc:docMk/>
            <pc:sldMk cId="2496417176" sldId="3975"/>
            <ac:picMk id="10" creationId="{F468F434-C29C-41F8-84A7-BAB7723D5CD2}"/>
          </ac:picMkLst>
        </pc:picChg>
        <pc:picChg chg="mod">
          <ac:chgData name="Stefan Thelberg" userId="a26f6d74-539a-4cda-84a1-9af7faa58ab7" providerId="ADAL" clId="{A6F77DAC-CD7C-49E5-90FE-7E448806FA27}" dt="2023-10-09T20:01:44.824" v="1066" actId="1076"/>
          <ac:picMkLst>
            <pc:docMk/>
            <pc:sldMk cId="2496417176" sldId="3975"/>
            <ac:picMk id="29" creationId="{E61E0570-7252-D31D-4292-6107A2529509}"/>
          </ac:picMkLst>
        </pc:picChg>
        <pc:picChg chg="mod">
          <ac:chgData name="Stefan Thelberg" userId="a26f6d74-539a-4cda-84a1-9af7faa58ab7" providerId="ADAL" clId="{A6F77DAC-CD7C-49E5-90FE-7E448806FA27}" dt="2023-10-09T19:57:26.405" v="909" actId="164"/>
          <ac:picMkLst>
            <pc:docMk/>
            <pc:sldMk cId="2496417176" sldId="3975"/>
            <ac:picMk id="31" creationId="{5DE116D6-6E9F-9E92-2F2B-9CB4B68EB82E}"/>
          </ac:picMkLst>
        </pc:picChg>
        <pc:picChg chg="mod">
          <ac:chgData name="Stefan Thelberg" userId="a26f6d74-539a-4cda-84a1-9af7faa58ab7" providerId="ADAL" clId="{A6F77DAC-CD7C-49E5-90FE-7E448806FA27}" dt="2023-10-09T19:57:26.405" v="909" actId="164"/>
          <ac:picMkLst>
            <pc:docMk/>
            <pc:sldMk cId="2496417176" sldId="3975"/>
            <ac:picMk id="32" creationId="{E58C9764-C12F-EAB8-EDBF-DAF8EB3FA610}"/>
          </ac:picMkLst>
        </pc:picChg>
        <pc:picChg chg="mod">
          <ac:chgData name="Stefan Thelberg" userId="a26f6d74-539a-4cda-84a1-9af7faa58ab7" providerId="ADAL" clId="{A6F77DAC-CD7C-49E5-90FE-7E448806FA27}" dt="2023-10-09T19:57:30.821" v="910" actId="164"/>
          <ac:picMkLst>
            <pc:docMk/>
            <pc:sldMk cId="2496417176" sldId="3975"/>
            <ac:picMk id="33" creationId="{4972D161-EE1F-8A4C-C6AF-81E20B500980}"/>
          </ac:picMkLst>
        </pc:picChg>
        <pc:picChg chg="mod">
          <ac:chgData name="Stefan Thelberg" userId="a26f6d74-539a-4cda-84a1-9af7faa58ab7" providerId="ADAL" clId="{A6F77DAC-CD7C-49E5-90FE-7E448806FA27}" dt="2023-10-09T19:57:30.821" v="910" actId="164"/>
          <ac:picMkLst>
            <pc:docMk/>
            <pc:sldMk cId="2496417176" sldId="3975"/>
            <ac:picMk id="34" creationId="{53FE54B6-88A6-8271-41D4-4E2091F21F14}"/>
          </ac:picMkLst>
        </pc:picChg>
        <pc:picChg chg="add mod">
          <ac:chgData name="Stefan Thelberg" userId="a26f6d74-539a-4cda-84a1-9af7faa58ab7" providerId="ADAL" clId="{A6F77DAC-CD7C-49E5-90FE-7E448806FA27}" dt="2023-10-09T19:57:35.038" v="911" actId="164"/>
          <ac:picMkLst>
            <pc:docMk/>
            <pc:sldMk cId="2496417176" sldId="3975"/>
            <ac:picMk id="35" creationId="{1C065E9C-B38E-5271-E94E-E59E07670A1E}"/>
          </ac:picMkLst>
        </pc:picChg>
        <pc:picChg chg="add mod">
          <ac:chgData name="Stefan Thelberg" userId="a26f6d74-539a-4cda-84a1-9af7faa58ab7" providerId="ADAL" clId="{A6F77DAC-CD7C-49E5-90FE-7E448806FA27}" dt="2023-10-09T19:57:35.038" v="911" actId="164"/>
          <ac:picMkLst>
            <pc:docMk/>
            <pc:sldMk cId="2496417176" sldId="3975"/>
            <ac:picMk id="36" creationId="{B9BC7FEE-856A-0C97-8531-83A1C4369E67}"/>
          </ac:picMkLst>
        </pc:picChg>
        <pc:picChg chg="del">
          <ac:chgData name="Stefan Thelberg" userId="a26f6d74-539a-4cda-84a1-9af7faa58ab7" providerId="ADAL" clId="{A6F77DAC-CD7C-49E5-90FE-7E448806FA27}" dt="2023-10-09T19:56:50.217" v="900" actId="478"/>
          <ac:picMkLst>
            <pc:docMk/>
            <pc:sldMk cId="2496417176" sldId="3975"/>
            <ac:picMk id="38" creationId="{49244AA5-88DB-C86B-409C-9A89B4813334}"/>
          </ac:picMkLst>
        </pc:picChg>
      </pc:sldChg>
      <pc:sldChg chg="modTransition">
        <pc:chgData name="Stefan Thelberg" userId="a26f6d74-539a-4cda-84a1-9af7faa58ab7" providerId="ADAL" clId="{A6F77DAC-CD7C-49E5-90FE-7E448806FA27}" dt="2023-10-17T09:45:49.331" v="1100"/>
        <pc:sldMkLst>
          <pc:docMk/>
          <pc:sldMk cId="3467558450" sldId="3976"/>
        </pc:sldMkLst>
      </pc:sldChg>
      <pc:sldChg chg="modTransition">
        <pc:chgData name="Stefan Thelberg" userId="a26f6d74-539a-4cda-84a1-9af7faa58ab7" providerId="ADAL" clId="{A6F77DAC-CD7C-49E5-90FE-7E448806FA27}" dt="2023-10-17T09:45:49.331" v="1100"/>
        <pc:sldMkLst>
          <pc:docMk/>
          <pc:sldMk cId="3390287453" sldId="3997"/>
        </pc:sldMkLst>
      </pc:sldChg>
      <pc:sldChg chg="ord modTransition">
        <pc:chgData name="Stefan Thelberg" userId="a26f6d74-539a-4cda-84a1-9af7faa58ab7" providerId="ADAL" clId="{A6F77DAC-CD7C-49E5-90FE-7E448806FA27}" dt="2023-10-24T06:57:00.470" v="1140"/>
        <pc:sldMkLst>
          <pc:docMk/>
          <pc:sldMk cId="2769271451" sldId="3998"/>
        </pc:sldMkLst>
      </pc:sldChg>
      <pc:sldChg chg="modTransition">
        <pc:chgData name="Stefan Thelberg" userId="a26f6d74-539a-4cda-84a1-9af7faa58ab7" providerId="ADAL" clId="{A6F77DAC-CD7C-49E5-90FE-7E448806FA27}" dt="2023-10-17T09:45:49.331" v="1100"/>
        <pc:sldMkLst>
          <pc:docMk/>
          <pc:sldMk cId="2103158836" sldId="4000"/>
        </pc:sldMkLst>
      </pc:sldChg>
      <pc:sldChg chg="modTransition">
        <pc:chgData name="Stefan Thelberg" userId="a26f6d74-539a-4cda-84a1-9af7faa58ab7" providerId="ADAL" clId="{A6F77DAC-CD7C-49E5-90FE-7E448806FA27}" dt="2023-10-17T09:45:49.331" v="1100"/>
        <pc:sldMkLst>
          <pc:docMk/>
          <pc:sldMk cId="3215726137" sldId="4021"/>
        </pc:sldMkLst>
      </pc:sldChg>
      <pc:sldChg chg="addSp delSp modSp ord modTransition">
        <pc:chgData name="Stefan Thelberg" userId="a26f6d74-539a-4cda-84a1-9af7faa58ab7" providerId="ADAL" clId="{A6F77DAC-CD7C-49E5-90FE-7E448806FA27}" dt="2023-11-21T14:40:26.580" v="3266"/>
        <pc:sldMkLst>
          <pc:docMk/>
          <pc:sldMk cId="751094511" sldId="4026"/>
        </pc:sldMkLst>
        <pc:spChg chg="add mod">
          <ac:chgData name="Stefan Thelberg" userId="a26f6d74-539a-4cda-84a1-9af7faa58ab7" providerId="ADAL" clId="{A6F77DAC-CD7C-49E5-90FE-7E448806FA27}" dt="2023-11-21T14:40:26.580" v="3266"/>
          <ac:spMkLst>
            <pc:docMk/>
            <pc:sldMk cId="751094511" sldId="4026"/>
            <ac:spMk id="3" creationId="{A3FF22E8-7FB3-EF13-1E3E-EC087F236C9A}"/>
          </ac:spMkLst>
        </pc:spChg>
        <pc:spChg chg="del">
          <ac:chgData name="Stefan Thelberg" userId="a26f6d74-539a-4cda-84a1-9af7faa58ab7" providerId="ADAL" clId="{A6F77DAC-CD7C-49E5-90FE-7E448806FA27}" dt="2023-11-21T14:40:26.241" v="3265" actId="478"/>
          <ac:spMkLst>
            <pc:docMk/>
            <pc:sldMk cId="751094511" sldId="4026"/>
            <ac:spMk id="9" creationId="{FB2AC072-59AE-A9B4-BD6B-B342226A7A61}"/>
          </ac:spMkLst>
        </pc:spChg>
        <pc:picChg chg="add mod">
          <ac:chgData name="Stefan Thelberg" userId="a26f6d74-539a-4cda-84a1-9af7faa58ab7" providerId="ADAL" clId="{A6F77DAC-CD7C-49E5-90FE-7E448806FA27}" dt="2023-11-21T14:40:26.580" v="3266"/>
          <ac:picMkLst>
            <pc:docMk/>
            <pc:sldMk cId="751094511" sldId="4026"/>
            <ac:picMk id="5" creationId="{7EBEFC94-3CAC-BCDD-31F5-0AEAAB14D831}"/>
          </ac:picMkLst>
        </pc:picChg>
        <pc:picChg chg="add mod">
          <ac:chgData name="Stefan Thelberg" userId="a26f6d74-539a-4cda-84a1-9af7faa58ab7" providerId="ADAL" clId="{A6F77DAC-CD7C-49E5-90FE-7E448806FA27}" dt="2023-11-21T14:40:26.580" v="3266"/>
          <ac:picMkLst>
            <pc:docMk/>
            <pc:sldMk cId="751094511" sldId="4026"/>
            <ac:picMk id="7" creationId="{E8DDEFB1-87D4-35ED-E53D-54B8150CF75E}"/>
          </ac:picMkLst>
        </pc:picChg>
        <pc:picChg chg="add mod">
          <ac:chgData name="Stefan Thelberg" userId="a26f6d74-539a-4cda-84a1-9af7faa58ab7" providerId="ADAL" clId="{A6F77DAC-CD7C-49E5-90FE-7E448806FA27}" dt="2023-11-21T14:40:26.580" v="3266"/>
          <ac:picMkLst>
            <pc:docMk/>
            <pc:sldMk cId="751094511" sldId="4026"/>
            <ac:picMk id="8" creationId="{5EF9DCC7-C9E0-C1A7-FD5E-D784E5A76CD7}"/>
          </ac:picMkLst>
        </pc:picChg>
        <pc:picChg chg="del">
          <ac:chgData name="Stefan Thelberg" userId="a26f6d74-539a-4cda-84a1-9af7faa58ab7" providerId="ADAL" clId="{A6F77DAC-CD7C-49E5-90FE-7E448806FA27}" dt="2023-11-21T14:40:26.241" v="3265" actId="478"/>
          <ac:picMkLst>
            <pc:docMk/>
            <pc:sldMk cId="751094511" sldId="4026"/>
            <ac:picMk id="10" creationId="{FE11527B-2184-2077-AE65-39372905B88C}"/>
          </ac:picMkLst>
        </pc:picChg>
        <pc:picChg chg="del">
          <ac:chgData name="Stefan Thelberg" userId="a26f6d74-539a-4cda-84a1-9af7faa58ab7" providerId="ADAL" clId="{A6F77DAC-CD7C-49E5-90FE-7E448806FA27}" dt="2023-11-21T14:40:26.241" v="3265" actId="478"/>
          <ac:picMkLst>
            <pc:docMk/>
            <pc:sldMk cId="751094511" sldId="4026"/>
            <ac:picMk id="11" creationId="{EE921A5F-D614-06BF-7E32-54CA4F3AEDD4}"/>
          </ac:picMkLst>
        </pc:picChg>
        <pc:picChg chg="del">
          <ac:chgData name="Stefan Thelberg" userId="a26f6d74-539a-4cda-84a1-9af7faa58ab7" providerId="ADAL" clId="{A6F77DAC-CD7C-49E5-90FE-7E448806FA27}" dt="2023-11-21T14:40:26.241" v="3265" actId="478"/>
          <ac:picMkLst>
            <pc:docMk/>
            <pc:sldMk cId="751094511" sldId="4026"/>
            <ac:picMk id="12" creationId="{B281BD7B-B487-DD06-88CC-040EA43E6075}"/>
          </ac:picMkLst>
        </pc:picChg>
        <pc:picChg chg="add mod">
          <ac:chgData name="Stefan Thelberg" userId="a26f6d74-539a-4cda-84a1-9af7faa58ab7" providerId="ADAL" clId="{A6F77DAC-CD7C-49E5-90FE-7E448806FA27}" dt="2023-11-21T14:40:26.580" v="3266"/>
          <ac:picMkLst>
            <pc:docMk/>
            <pc:sldMk cId="751094511" sldId="4026"/>
            <ac:picMk id="13" creationId="{A5ED0B7F-A433-D0C3-46D1-DF3B3F81650F}"/>
          </ac:picMkLst>
        </pc:picChg>
      </pc:sldChg>
      <pc:sldChg chg="modTransition">
        <pc:chgData name="Stefan Thelberg" userId="a26f6d74-539a-4cda-84a1-9af7faa58ab7" providerId="ADAL" clId="{A6F77DAC-CD7C-49E5-90FE-7E448806FA27}" dt="2023-10-17T09:45:49.331" v="1100"/>
        <pc:sldMkLst>
          <pc:docMk/>
          <pc:sldMk cId="1673270044" sldId="4027"/>
        </pc:sldMkLst>
      </pc:sldChg>
      <pc:sldChg chg="addSp delSp modSp mod modTransition">
        <pc:chgData name="Stefan Thelberg" userId="a26f6d74-539a-4cda-84a1-9af7faa58ab7" providerId="ADAL" clId="{A6F77DAC-CD7C-49E5-90FE-7E448806FA27}" dt="2023-12-09T21:44:05.864" v="3395" actId="1076"/>
        <pc:sldMkLst>
          <pc:docMk/>
          <pc:sldMk cId="1998014257" sldId="4030"/>
        </pc:sldMkLst>
        <pc:spChg chg="mod">
          <ac:chgData name="Stefan Thelberg" userId="a26f6d74-539a-4cda-84a1-9af7faa58ab7" providerId="ADAL" clId="{A6F77DAC-CD7C-49E5-90FE-7E448806FA27}" dt="2023-12-09T21:25:25.319" v="3391" actId="1076"/>
          <ac:spMkLst>
            <pc:docMk/>
            <pc:sldMk cId="1998014257" sldId="4030"/>
            <ac:spMk id="2" creationId="{8D703AC6-7134-4F30-8DA9-24541CD8ED30}"/>
          </ac:spMkLst>
        </pc:spChg>
        <pc:spChg chg="mod">
          <ac:chgData name="Stefan Thelberg" userId="a26f6d74-539a-4cda-84a1-9af7faa58ab7" providerId="ADAL" clId="{A6F77DAC-CD7C-49E5-90FE-7E448806FA27}" dt="2023-12-09T20:20:40.842" v="3386" actId="790"/>
          <ac:spMkLst>
            <pc:docMk/>
            <pc:sldMk cId="1998014257" sldId="4030"/>
            <ac:spMk id="3" creationId="{399F7894-600C-4FBE-9BAE-508584C797F5}"/>
          </ac:spMkLst>
        </pc:spChg>
        <pc:spChg chg="mod">
          <ac:chgData name="Stefan Thelberg" userId="a26f6d74-539a-4cda-84a1-9af7faa58ab7" providerId="ADAL" clId="{A6F77DAC-CD7C-49E5-90FE-7E448806FA27}" dt="2023-12-09T20:20:40.842" v="3386" actId="790"/>
          <ac:spMkLst>
            <pc:docMk/>
            <pc:sldMk cId="1998014257" sldId="4030"/>
            <ac:spMk id="5" creationId="{4AFC8833-9878-4B21-33CF-83065E1B32A7}"/>
          </ac:spMkLst>
        </pc:spChg>
        <pc:spChg chg="mod">
          <ac:chgData name="Stefan Thelberg" userId="a26f6d74-539a-4cda-84a1-9af7faa58ab7" providerId="ADAL" clId="{A6F77DAC-CD7C-49E5-90FE-7E448806FA27}" dt="2023-12-09T21:44:05.864" v="3395" actId="1076"/>
          <ac:spMkLst>
            <pc:docMk/>
            <pc:sldMk cId="1998014257" sldId="4030"/>
            <ac:spMk id="6" creationId="{1875A84E-19CE-4BA1-A8B8-48DA505905E9}"/>
          </ac:spMkLst>
        </pc:spChg>
        <pc:spChg chg="mod">
          <ac:chgData name="Stefan Thelberg" userId="a26f6d74-539a-4cda-84a1-9af7faa58ab7" providerId="ADAL" clId="{A6F77DAC-CD7C-49E5-90FE-7E448806FA27}" dt="2023-12-09T21:23:46.983" v="3387" actId="1076"/>
          <ac:spMkLst>
            <pc:docMk/>
            <pc:sldMk cId="1998014257" sldId="4030"/>
            <ac:spMk id="8" creationId="{608E2F06-C5CF-4E34-AD88-074495FB3989}"/>
          </ac:spMkLst>
        </pc:spChg>
        <pc:spChg chg="mod">
          <ac:chgData name="Stefan Thelberg" userId="a26f6d74-539a-4cda-84a1-9af7faa58ab7" providerId="ADAL" clId="{A6F77DAC-CD7C-49E5-90FE-7E448806FA27}" dt="2023-12-09T20:20:40.842" v="3386" actId="790"/>
          <ac:spMkLst>
            <pc:docMk/>
            <pc:sldMk cId="1998014257" sldId="4030"/>
            <ac:spMk id="12" creationId="{AA3FCBC5-8190-42DB-8D6F-EBE8F2D9353A}"/>
          </ac:spMkLst>
        </pc:spChg>
        <pc:spChg chg="mod">
          <ac:chgData name="Stefan Thelberg" userId="a26f6d74-539a-4cda-84a1-9af7faa58ab7" providerId="ADAL" clId="{A6F77DAC-CD7C-49E5-90FE-7E448806FA27}" dt="2023-12-09T21:23:46.983" v="3387" actId="1076"/>
          <ac:spMkLst>
            <pc:docMk/>
            <pc:sldMk cId="1998014257" sldId="4030"/>
            <ac:spMk id="13" creationId="{8075C771-046D-49C0-9E7F-9DF57DD99BA1}"/>
          </ac:spMkLst>
        </pc:spChg>
        <pc:spChg chg="mod">
          <ac:chgData name="Stefan Thelberg" userId="a26f6d74-539a-4cda-84a1-9af7faa58ab7" providerId="ADAL" clId="{A6F77DAC-CD7C-49E5-90FE-7E448806FA27}" dt="2023-12-09T20:20:40.842" v="3386" actId="790"/>
          <ac:spMkLst>
            <pc:docMk/>
            <pc:sldMk cId="1998014257" sldId="4030"/>
            <ac:spMk id="14" creationId="{AA7FE1DE-A560-43ED-8FF1-7AEF346EADAD}"/>
          </ac:spMkLst>
        </pc:spChg>
        <pc:picChg chg="del">
          <ac:chgData name="Stefan Thelberg" userId="a26f6d74-539a-4cda-84a1-9af7faa58ab7" providerId="ADAL" clId="{A6F77DAC-CD7C-49E5-90FE-7E448806FA27}" dt="2023-12-09T20:14:48.059" v="3341" actId="478"/>
          <ac:picMkLst>
            <pc:docMk/>
            <pc:sldMk cId="1998014257" sldId="4030"/>
            <ac:picMk id="4" creationId="{5F3D88AB-3C78-C066-87AF-EC74A9FE2258}"/>
          </ac:picMkLst>
        </pc:picChg>
        <pc:picChg chg="del">
          <ac:chgData name="Stefan Thelberg" userId="a26f6d74-539a-4cda-84a1-9af7faa58ab7" providerId="ADAL" clId="{A6F77DAC-CD7C-49E5-90FE-7E448806FA27}" dt="2023-12-09T20:14:48.059" v="3341" actId="478"/>
          <ac:picMkLst>
            <pc:docMk/>
            <pc:sldMk cId="1998014257" sldId="4030"/>
            <ac:picMk id="7" creationId="{51D6B2B8-9501-FB02-C36A-C87045DBC2D7}"/>
          </ac:picMkLst>
        </pc:picChg>
        <pc:picChg chg="del">
          <ac:chgData name="Stefan Thelberg" userId="a26f6d74-539a-4cda-84a1-9af7faa58ab7" providerId="ADAL" clId="{A6F77DAC-CD7C-49E5-90FE-7E448806FA27}" dt="2023-12-09T20:14:48.059" v="3341" actId="478"/>
          <ac:picMkLst>
            <pc:docMk/>
            <pc:sldMk cId="1998014257" sldId="4030"/>
            <ac:picMk id="10" creationId="{51099242-9DBC-9C08-8021-4C778D5D932D}"/>
          </ac:picMkLst>
        </pc:picChg>
        <pc:picChg chg="mod">
          <ac:chgData name="Stefan Thelberg" userId="a26f6d74-539a-4cda-84a1-9af7faa58ab7" providerId="ADAL" clId="{A6F77DAC-CD7C-49E5-90FE-7E448806FA27}" dt="2023-12-09T21:26:05.134" v="3393" actId="1076"/>
          <ac:picMkLst>
            <pc:docMk/>
            <pc:sldMk cId="1998014257" sldId="4030"/>
            <ac:picMk id="11" creationId="{1BE21C27-975D-5F82-9335-9BB054D937B7}"/>
          </ac:picMkLst>
        </pc:picChg>
        <pc:picChg chg="del mod">
          <ac:chgData name="Stefan Thelberg" userId="a26f6d74-539a-4cda-84a1-9af7faa58ab7" providerId="ADAL" clId="{A6F77DAC-CD7C-49E5-90FE-7E448806FA27}" dt="2023-12-09T21:25:02.080" v="3390" actId="478"/>
          <ac:picMkLst>
            <pc:docMk/>
            <pc:sldMk cId="1998014257" sldId="4030"/>
            <ac:picMk id="16" creationId="{D9A21D02-E383-4817-C701-23C1C4F87F03}"/>
          </ac:picMkLst>
        </pc:picChg>
        <pc:picChg chg="add del mod">
          <ac:chgData name="Stefan Thelberg" userId="a26f6d74-539a-4cda-84a1-9af7faa58ab7" providerId="ADAL" clId="{A6F77DAC-CD7C-49E5-90FE-7E448806FA27}" dt="2023-12-09T20:16:11.459" v="3350"/>
          <ac:picMkLst>
            <pc:docMk/>
            <pc:sldMk cId="1998014257" sldId="4030"/>
            <ac:picMk id="17" creationId="{8B21CBFC-B733-1FEC-D8F4-9C6887DE8DA8}"/>
          </ac:picMkLst>
        </pc:picChg>
        <pc:picChg chg="mod">
          <ac:chgData name="Stefan Thelberg" userId="a26f6d74-539a-4cda-84a1-9af7faa58ab7" providerId="ADAL" clId="{A6F77DAC-CD7C-49E5-90FE-7E448806FA27}" dt="2023-12-09T21:26:14.064" v="3394" actId="1076"/>
          <ac:picMkLst>
            <pc:docMk/>
            <pc:sldMk cId="1998014257" sldId="4030"/>
            <ac:picMk id="18" creationId="{E420C149-F0DD-98E9-9991-A8958FC550B7}"/>
          </ac:picMkLst>
        </pc:picChg>
        <pc:picChg chg="del mod">
          <ac:chgData name="Stefan Thelberg" userId="a26f6d74-539a-4cda-84a1-9af7faa58ab7" providerId="ADAL" clId="{A6F77DAC-CD7C-49E5-90FE-7E448806FA27}" dt="2023-12-09T20:13:08.748" v="3327" actId="478"/>
          <ac:picMkLst>
            <pc:docMk/>
            <pc:sldMk cId="1998014257" sldId="4030"/>
            <ac:picMk id="20" creationId="{8A8CA86F-FDF9-2577-552D-40F76972EA79}"/>
          </ac:picMkLst>
        </pc:picChg>
      </pc:sldChg>
      <pc:sldChg chg="modTransition">
        <pc:chgData name="Stefan Thelberg" userId="a26f6d74-539a-4cda-84a1-9af7faa58ab7" providerId="ADAL" clId="{A6F77DAC-CD7C-49E5-90FE-7E448806FA27}" dt="2023-10-17T09:45:49.331" v="1100"/>
        <pc:sldMkLst>
          <pc:docMk/>
          <pc:sldMk cId="2683068779" sldId="4031"/>
        </pc:sldMkLst>
      </pc:sldChg>
      <pc:sldChg chg="modTransition">
        <pc:chgData name="Stefan Thelberg" userId="a26f6d74-539a-4cda-84a1-9af7faa58ab7" providerId="ADAL" clId="{A6F77DAC-CD7C-49E5-90FE-7E448806FA27}" dt="2023-10-17T09:45:49.331" v="1100"/>
        <pc:sldMkLst>
          <pc:docMk/>
          <pc:sldMk cId="143856042" sldId="4034"/>
        </pc:sldMkLst>
      </pc:sldChg>
      <pc:sldChg chg="modSp mod modTransition">
        <pc:chgData name="Stefan Thelberg" userId="a26f6d74-539a-4cda-84a1-9af7faa58ab7" providerId="ADAL" clId="{A6F77DAC-CD7C-49E5-90FE-7E448806FA27}" dt="2023-10-17T09:45:49.331" v="1100"/>
        <pc:sldMkLst>
          <pc:docMk/>
          <pc:sldMk cId="3498641665" sldId="4040"/>
        </pc:sldMkLst>
        <pc:graphicFrameChg chg="modGraphic">
          <ac:chgData name="Stefan Thelberg" userId="a26f6d74-539a-4cda-84a1-9af7faa58ab7" providerId="ADAL" clId="{A6F77DAC-CD7C-49E5-90FE-7E448806FA27}" dt="2023-10-09T20:11:17.945" v="1078" actId="20577"/>
          <ac:graphicFrameMkLst>
            <pc:docMk/>
            <pc:sldMk cId="3498641665" sldId="4040"/>
            <ac:graphicFrameMk id="4" creationId="{36A60556-3376-A195-B100-CA7979EF7A78}"/>
          </ac:graphicFrameMkLst>
        </pc:graphicFrameChg>
      </pc:sldChg>
      <pc:sldChg chg="ord modTransition">
        <pc:chgData name="Stefan Thelberg" userId="a26f6d74-539a-4cda-84a1-9af7faa58ab7" providerId="ADAL" clId="{A6F77DAC-CD7C-49E5-90FE-7E448806FA27}" dt="2023-10-24T06:57:04.649" v="1142"/>
        <pc:sldMkLst>
          <pc:docMk/>
          <pc:sldMk cId="1437270011" sldId="4041"/>
        </pc:sldMkLst>
      </pc:sldChg>
      <pc:sldChg chg="addSp delSp modSp mod ord modTransition">
        <pc:chgData name="Stefan Thelberg" userId="a26f6d74-539a-4cda-84a1-9af7faa58ab7" providerId="ADAL" clId="{A6F77DAC-CD7C-49E5-90FE-7E448806FA27}" dt="2023-11-21T14:42:29.374" v="3309" actId="14100"/>
        <pc:sldMkLst>
          <pc:docMk/>
          <pc:sldMk cId="1473107383" sldId="4042"/>
        </pc:sldMkLst>
        <pc:spChg chg="mod">
          <ac:chgData name="Stefan Thelberg" userId="a26f6d74-539a-4cda-84a1-9af7faa58ab7" providerId="ADAL" clId="{A6F77DAC-CD7C-49E5-90FE-7E448806FA27}" dt="2023-11-21T14:42:20.958" v="3308" actId="1076"/>
          <ac:spMkLst>
            <pc:docMk/>
            <pc:sldMk cId="1473107383" sldId="4042"/>
            <ac:spMk id="11" creationId="{D8E78FAE-B101-2F7D-097C-75F1B54DFB3F}"/>
          </ac:spMkLst>
        </pc:spChg>
        <pc:spChg chg="mod">
          <ac:chgData name="Stefan Thelberg" userId="a26f6d74-539a-4cda-84a1-9af7faa58ab7" providerId="ADAL" clId="{A6F77DAC-CD7C-49E5-90FE-7E448806FA27}" dt="2023-11-21T14:42:20.958" v="3308" actId="1076"/>
          <ac:spMkLst>
            <pc:docMk/>
            <pc:sldMk cId="1473107383" sldId="4042"/>
            <ac:spMk id="13" creationId="{6F2F2835-E38A-9D82-4850-327F903D30FA}"/>
          </ac:spMkLst>
        </pc:spChg>
        <pc:spChg chg="add del mod">
          <ac:chgData name="Stefan Thelberg" userId="a26f6d74-539a-4cda-84a1-9af7faa58ab7" providerId="ADAL" clId="{A6F77DAC-CD7C-49E5-90FE-7E448806FA27}" dt="2023-11-21T14:41:12.929" v="3293"/>
          <ac:spMkLst>
            <pc:docMk/>
            <pc:sldMk cId="1473107383" sldId="4042"/>
            <ac:spMk id="26" creationId="{3A2E861B-F6F1-1035-61AE-42D071F9B244}"/>
          </ac:spMkLst>
        </pc:spChg>
        <pc:spChg chg="add del mod">
          <ac:chgData name="Stefan Thelberg" userId="a26f6d74-539a-4cda-84a1-9af7faa58ab7" providerId="ADAL" clId="{A6F77DAC-CD7C-49E5-90FE-7E448806FA27}" dt="2023-11-21T14:41:12.929" v="3293"/>
          <ac:spMkLst>
            <pc:docMk/>
            <pc:sldMk cId="1473107383" sldId="4042"/>
            <ac:spMk id="27" creationId="{B287EDDD-2C15-B4E9-8AB2-7D8D6A19170A}"/>
          </ac:spMkLst>
        </pc:spChg>
        <pc:spChg chg="add mod">
          <ac:chgData name="Stefan Thelberg" userId="a26f6d74-539a-4cda-84a1-9af7faa58ab7" providerId="ADAL" clId="{A6F77DAC-CD7C-49E5-90FE-7E448806FA27}" dt="2023-11-21T14:42:29.374" v="3309" actId="14100"/>
          <ac:spMkLst>
            <pc:docMk/>
            <pc:sldMk cId="1473107383" sldId="4042"/>
            <ac:spMk id="28" creationId="{EF4E0F28-D6E9-FED5-AF37-F7989BC30029}"/>
          </ac:spMkLst>
        </pc:spChg>
        <pc:spChg chg="add mod">
          <ac:chgData name="Stefan Thelberg" userId="a26f6d74-539a-4cda-84a1-9af7faa58ab7" providerId="ADAL" clId="{A6F77DAC-CD7C-49E5-90FE-7E448806FA27}" dt="2023-11-21T14:42:29.374" v="3309" actId="14100"/>
          <ac:spMkLst>
            <pc:docMk/>
            <pc:sldMk cId="1473107383" sldId="4042"/>
            <ac:spMk id="29" creationId="{108A7598-B8E9-E35C-225A-68A61CA84A1A}"/>
          </ac:spMkLst>
        </pc:spChg>
        <pc:spChg chg="mod">
          <ac:chgData name="Stefan Thelberg" userId="a26f6d74-539a-4cda-84a1-9af7faa58ab7" providerId="ADAL" clId="{A6F77DAC-CD7C-49E5-90FE-7E448806FA27}" dt="2023-11-21T14:39:50.876" v="3264" actId="1076"/>
          <ac:spMkLst>
            <pc:docMk/>
            <pc:sldMk cId="1473107383" sldId="4042"/>
            <ac:spMk id="70" creationId="{D211B357-ACBC-A920-C998-50B3A7213441}"/>
          </ac:spMkLst>
        </pc:spChg>
        <pc:spChg chg="mod">
          <ac:chgData name="Stefan Thelberg" userId="a26f6d74-539a-4cda-84a1-9af7faa58ab7" providerId="ADAL" clId="{A6F77DAC-CD7C-49E5-90FE-7E448806FA27}" dt="2023-11-21T14:41:12.520" v="3292" actId="1076"/>
          <ac:spMkLst>
            <pc:docMk/>
            <pc:sldMk cId="1473107383" sldId="4042"/>
            <ac:spMk id="75" creationId="{D388988B-3AE5-EBF2-F11F-F024F0DC22E8}"/>
          </ac:spMkLst>
        </pc:spChg>
        <pc:spChg chg="mod">
          <ac:chgData name="Stefan Thelberg" userId="a26f6d74-539a-4cda-84a1-9af7faa58ab7" providerId="ADAL" clId="{A6F77DAC-CD7C-49E5-90FE-7E448806FA27}" dt="2023-11-21T14:42:20.958" v="3308" actId="1076"/>
          <ac:spMkLst>
            <pc:docMk/>
            <pc:sldMk cId="1473107383" sldId="4042"/>
            <ac:spMk id="85" creationId="{D6FA8FF1-CBD7-E8FE-F1F4-2B67E6539B5A}"/>
          </ac:spMkLst>
        </pc:spChg>
        <pc:spChg chg="mod">
          <ac:chgData name="Stefan Thelberg" userId="a26f6d74-539a-4cda-84a1-9af7faa58ab7" providerId="ADAL" clId="{A6F77DAC-CD7C-49E5-90FE-7E448806FA27}" dt="2023-11-21T14:42:20.958" v="3308" actId="1076"/>
          <ac:spMkLst>
            <pc:docMk/>
            <pc:sldMk cId="1473107383" sldId="4042"/>
            <ac:spMk id="86" creationId="{DE32AE23-852D-B87F-7171-7CB69C709E6E}"/>
          </ac:spMkLst>
        </pc:spChg>
        <pc:grpChg chg="add mod">
          <ac:chgData name="Stefan Thelberg" userId="a26f6d74-539a-4cda-84a1-9af7faa58ab7" providerId="ADAL" clId="{A6F77DAC-CD7C-49E5-90FE-7E448806FA27}" dt="2023-11-21T14:42:20.958" v="3308" actId="1076"/>
          <ac:grpSpMkLst>
            <pc:docMk/>
            <pc:sldMk cId="1473107383" sldId="4042"/>
            <ac:grpSpMk id="9" creationId="{9B8B2C3E-A9D8-BC07-B557-9B22A9BCEDC9}"/>
          </ac:grpSpMkLst>
        </pc:grpChg>
        <pc:grpChg chg="mod">
          <ac:chgData name="Stefan Thelberg" userId="a26f6d74-539a-4cda-84a1-9af7faa58ab7" providerId="ADAL" clId="{A6F77DAC-CD7C-49E5-90FE-7E448806FA27}" dt="2023-11-21T14:42:20.958" v="3308" actId="1076"/>
          <ac:grpSpMkLst>
            <pc:docMk/>
            <pc:sldMk cId="1473107383" sldId="4042"/>
            <ac:grpSpMk id="84" creationId="{85A0374F-4553-9B25-401B-9F105E2F59DE}"/>
          </ac:grpSpMkLst>
        </pc:grpChg>
        <pc:picChg chg="add del mod">
          <ac:chgData name="Stefan Thelberg" userId="a26f6d74-539a-4cda-84a1-9af7faa58ab7" providerId="ADAL" clId="{A6F77DAC-CD7C-49E5-90FE-7E448806FA27}" dt="2023-11-21T14:40:41.568" v="3283"/>
          <ac:picMkLst>
            <pc:docMk/>
            <pc:sldMk cId="1473107383" sldId="4042"/>
            <ac:picMk id="8" creationId="{4D5C22E3-4489-BB5C-ACDA-37CE6636ADC3}"/>
          </ac:picMkLst>
        </pc:picChg>
        <pc:picChg chg="add del mod">
          <ac:chgData name="Stefan Thelberg" userId="a26f6d74-539a-4cda-84a1-9af7faa58ab7" providerId="ADAL" clId="{A6F77DAC-CD7C-49E5-90FE-7E448806FA27}" dt="2023-11-21T14:42:20.958" v="3308" actId="1076"/>
          <ac:picMkLst>
            <pc:docMk/>
            <pc:sldMk cId="1473107383" sldId="4042"/>
            <ac:picMk id="12" creationId="{E868A09E-4AF7-B4DD-E0A8-068DA09F2BC0}"/>
          </ac:picMkLst>
        </pc:picChg>
        <pc:picChg chg="mod">
          <ac:chgData name="Stefan Thelberg" userId="a26f6d74-539a-4cda-84a1-9af7faa58ab7" providerId="ADAL" clId="{A6F77DAC-CD7C-49E5-90FE-7E448806FA27}" dt="2023-11-21T14:42:20.958" v="3308" actId="1076"/>
          <ac:picMkLst>
            <pc:docMk/>
            <pc:sldMk cId="1473107383" sldId="4042"/>
            <ac:picMk id="14" creationId="{BAE2271A-4D8C-87D2-79EF-7E93F581B0D6}"/>
          </ac:picMkLst>
        </pc:picChg>
        <pc:picChg chg="add del mod">
          <ac:chgData name="Stefan Thelberg" userId="a26f6d74-539a-4cda-84a1-9af7faa58ab7" providerId="ADAL" clId="{A6F77DAC-CD7C-49E5-90FE-7E448806FA27}" dt="2023-11-21T14:41:41.696" v="3299" actId="478"/>
          <ac:picMkLst>
            <pc:docMk/>
            <pc:sldMk cId="1473107383" sldId="4042"/>
            <ac:picMk id="15" creationId="{A1E9E605-DAEC-605D-C42D-746348EC75C6}"/>
          </ac:picMkLst>
        </pc:picChg>
        <pc:picChg chg="mod">
          <ac:chgData name="Stefan Thelberg" userId="a26f6d74-539a-4cda-84a1-9af7faa58ab7" providerId="ADAL" clId="{A6F77DAC-CD7C-49E5-90FE-7E448806FA27}" dt="2023-11-21T14:42:20.958" v="3308" actId="1076"/>
          <ac:picMkLst>
            <pc:docMk/>
            <pc:sldMk cId="1473107383" sldId="4042"/>
            <ac:picMk id="16" creationId="{A8504ECD-F0B4-D165-14A5-D6068FF34045}"/>
          </ac:picMkLst>
        </pc:picChg>
        <pc:picChg chg="add mod">
          <ac:chgData name="Stefan Thelberg" userId="a26f6d74-539a-4cda-84a1-9af7faa58ab7" providerId="ADAL" clId="{A6F77DAC-CD7C-49E5-90FE-7E448806FA27}" dt="2023-11-21T14:42:20.958" v="3308" actId="1076"/>
          <ac:picMkLst>
            <pc:docMk/>
            <pc:sldMk cId="1473107383" sldId="4042"/>
            <ac:picMk id="21" creationId="{EA32BF91-7387-512A-840C-14B905BA355B}"/>
          </ac:picMkLst>
        </pc:picChg>
        <pc:picChg chg="add mod">
          <ac:chgData name="Stefan Thelberg" userId="a26f6d74-539a-4cda-84a1-9af7faa58ab7" providerId="ADAL" clId="{A6F77DAC-CD7C-49E5-90FE-7E448806FA27}" dt="2023-11-21T14:42:20.958" v="3308" actId="1076"/>
          <ac:picMkLst>
            <pc:docMk/>
            <pc:sldMk cId="1473107383" sldId="4042"/>
            <ac:picMk id="22" creationId="{48665EA2-3BB8-1C0A-45F5-EF25185EA11E}"/>
          </ac:picMkLst>
        </pc:picChg>
        <pc:picChg chg="add mod">
          <ac:chgData name="Stefan Thelberg" userId="a26f6d74-539a-4cda-84a1-9af7faa58ab7" providerId="ADAL" clId="{A6F77DAC-CD7C-49E5-90FE-7E448806FA27}" dt="2023-11-21T14:42:20.958" v="3308" actId="1076"/>
          <ac:picMkLst>
            <pc:docMk/>
            <pc:sldMk cId="1473107383" sldId="4042"/>
            <ac:picMk id="23" creationId="{9B741E22-CFB8-4131-CF28-1562C1BBB042}"/>
          </ac:picMkLst>
        </pc:picChg>
        <pc:picChg chg="add mod">
          <ac:chgData name="Stefan Thelberg" userId="a26f6d74-539a-4cda-84a1-9af7faa58ab7" providerId="ADAL" clId="{A6F77DAC-CD7C-49E5-90FE-7E448806FA27}" dt="2023-11-21T14:42:20.958" v="3308" actId="1076"/>
          <ac:picMkLst>
            <pc:docMk/>
            <pc:sldMk cId="1473107383" sldId="4042"/>
            <ac:picMk id="24" creationId="{96AC5DD6-D1F0-83FF-E00A-F139EC91F21A}"/>
          </ac:picMkLst>
        </pc:picChg>
        <pc:picChg chg="add mod">
          <ac:chgData name="Stefan Thelberg" userId="a26f6d74-539a-4cda-84a1-9af7faa58ab7" providerId="ADAL" clId="{A6F77DAC-CD7C-49E5-90FE-7E448806FA27}" dt="2023-11-21T14:42:20.958" v="3308" actId="1076"/>
          <ac:picMkLst>
            <pc:docMk/>
            <pc:sldMk cId="1473107383" sldId="4042"/>
            <ac:picMk id="25" creationId="{686675C9-4B62-EB2A-A1CF-0FF9BED47747}"/>
          </ac:picMkLst>
        </pc:picChg>
        <pc:picChg chg="add mod">
          <ac:chgData name="Stefan Thelberg" userId="a26f6d74-539a-4cda-84a1-9af7faa58ab7" providerId="ADAL" clId="{A6F77DAC-CD7C-49E5-90FE-7E448806FA27}" dt="2023-11-21T14:42:20.958" v="3308" actId="1076"/>
          <ac:picMkLst>
            <pc:docMk/>
            <pc:sldMk cId="1473107383" sldId="4042"/>
            <ac:picMk id="30" creationId="{8113CD3D-BA6D-3B37-7272-03C3546A08B1}"/>
          </ac:picMkLst>
        </pc:picChg>
        <pc:picChg chg="mod">
          <ac:chgData name="Stefan Thelberg" userId="a26f6d74-539a-4cda-84a1-9af7faa58ab7" providerId="ADAL" clId="{A6F77DAC-CD7C-49E5-90FE-7E448806FA27}" dt="2023-11-21T14:42:20.958" v="3308" actId="1076"/>
          <ac:picMkLst>
            <pc:docMk/>
            <pc:sldMk cId="1473107383" sldId="4042"/>
            <ac:picMk id="36" creationId="{1A2E8463-ED6F-5F82-D913-F1CBAFFDC59D}"/>
          </ac:picMkLst>
        </pc:picChg>
        <pc:picChg chg="mod">
          <ac:chgData name="Stefan Thelberg" userId="a26f6d74-539a-4cda-84a1-9af7faa58ab7" providerId="ADAL" clId="{A6F77DAC-CD7C-49E5-90FE-7E448806FA27}" dt="2023-11-21T14:42:20.958" v="3308" actId="1076"/>
          <ac:picMkLst>
            <pc:docMk/>
            <pc:sldMk cId="1473107383" sldId="4042"/>
            <ac:picMk id="50" creationId="{09134FBD-FAA0-37EC-DCEA-99C47A3C7053}"/>
          </ac:picMkLst>
        </pc:picChg>
        <pc:picChg chg="mod">
          <ac:chgData name="Stefan Thelberg" userId="a26f6d74-539a-4cda-84a1-9af7faa58ab7" providerId="ADAL" clId="{A6F77DAC-CD7C-49E5-90FE-7E448806FA27}" dt="2023-11-21T14:42:20.958" v="3308" actId="1076"/>
          <ac:picMkLst>
            <pc:docMk/>
            <pc:sldMk cId="1473107383" sldId="4042"/>
            <ac:picMk id="77" creationId="{BB270B49-AAE9-6E2E-F6EE-B6D3E6D037A9}"/>
          </ac:picMkLst>
        </pc:picChg>
        <pc:cxnChg chg="del">
          <ac:chgData name="Stefan Thelberg" userId="a26f6d74-539a-4cda-84a1-9af7faa58ab7" providerId="ADAL" clId="{A6F77DAC-CD7C-49E5-90FE-7E448806FA27}" dt="2023-11-21T14:39:39.230" v="3260" actId="478"/>
          <ac:cxnSpMkLst>
            <pc:docMk/>
            <pc:sldMk cId="1473107383" sldId="4042"/>
            <ac:cxnSpMk id="46" creationId="{9F001E99-6BB0-83CE-E4E7-87BE97066ECC}"/>
          </ac:cxnSpMkLst>
        </pc:cxnChg>
      </pc:sldChg>
      <pc:sldChg chg="modTransition">
        <pc:chgData name="Stefan Thelberg" userId="a26f6d74-539a-4cda-84a1-9af7faa58ab7" providerId="ADAL" clId="{A6F77DAC-CD7C-49E5-90FE-7E448806FA27}" dt="2023-10-17T09:45:49.331" v="1100"/>
        <pc:sldMkLst>
          <pc:docMk/>
          <pc:sldMk cId="3835841174" sldId="4043"/>
        </pc:sldMkLst>
      </pc:sldChg>
      <pc:sldChg chg="modTransition">
        <pc:chgData name="Stefan Thelberg" userId="a26f6d74-539a-4cda-84a1-9af7faa58ab7" providerId="ADAL" clId="{A6F77DAC-CD7C-49E5-90FE-7E448806FA27}" dt="2023-10-17T09:45:49.331" v="1100"/>
        <pc:sldMkLst>
          <pc:docMk/>
          <pc:sldMk cId="4151471887" sldId="4044"/>
        </pc:sldMkLst>
      </pc:sldChg>
      <pc:sldChg chg="modTransition">
        <pc:chgData name="Stefan Thelberg" userId="a26f6d74-539a-4cda-84a1-9af7faa58ab7" providerId="ADAL" clId="{A6F77DAC-CD7C-49E5-90FE-7E448806FA27}" dt="2023-10-17T09:45:49.331" v="1100"/>
        <pc:sldMkLst>
          <pc:docMk/>
          <pc:sldMk cId="1051817454" sldId="4045"/>
        </pc:sldMkLst>
      </pc:sldChg>
      <pc:sldChg chg="modTransition">
        <pc:chgData name="Stefan Thelberg" userId="a26f6d74-539a-4cda-84a1-9af7faa58ab7" providerId="ADAL" clId="{A6F77DAC-CD7C-49E5-90FE-7E448806FA27}" dt="2023-10-17T09:45:49.331" v="1100"/>
        <pc:sldMkLst>
          <pc:docMk/>
          <pc:sldMk cId="523408780" sldId="4046"/>
        </pc:sldMkLst>
      </pc:sldChg>
      <pc:sldChg chg="modSp mod ord modTransition">
        <pc:chgData name="Stefan Thelberg" userId="a26f6d74-539a-4cda-84a1-9af7faa58ab7" providerId="ADAL" clId="{A6F77DAC-CD7C-49E5-90FE-7E448806FA27}" dt="2023-12-19T09:28:57.926" v="3396" actId="20577"/>
        <pc:sldMkLst>
          <pc:docMk/>
          <pc:sldMk cId="1388391091" sldId="4047"/>
        </pc:sldMkLst>
        <pc:spChg chg="mod">
          <ac:chgData name="Stefan Thelberg" userId="a26f6d74-539a-4cda-84a1-9af7faa58ab7" providerId="ADAL" clId="{A6F77DAC-CD7C-49E5-90FE-7E448806FA27}" dt="2023-12-19T09:28:57.926" v="3396" actId="20577"/>
          <ac:spMkLst>
            <pc:docMk/>
            <pc:sldMk cId="1388391091" sldId="4047"/>
            <ac:spMk id="12" creationId="{DB3D84EB-343D-8FAF-35AC-0458EA183FA2}"/>
          </ac:spMkLst>
        </pc:spChg>
      </pc:sldChg>
      <pc:sldChg chg="addSp modSp ord modTransition">
        <pc:chgData name="Stefan Thelberg" userId="a26f6d74-539a-4cda-84a1-9af7faa58ab7" providerId="ADAL" clId="{A6F77DAC-CD7C-49E5-90FE-7E448806FA27}" dt="2023-11-15T08:57:33.841" v="3106" actId="1076"/>
        <pc:sldMkLst>
          <pc:docMk/>
          <pc:sldMk cId="591110427" sldId="4048"/>
        </pc:sldMkLst>
        <pc:picChg chg="add mod">
          <ac:chgData name="Stefan Thelberg" userId="a26f6d74-539a-4cda-84a1-9af7faa58ab7" providerId="ADAL" clId="{A6F77DAC-CD7C-49E5-90FE-7E448806FA27}" dt="2023-11-15T08:57:33.841" v="3106" actId="1076"/>
          <ac:picMkLst>
            <pc:docMk/>
            <pc:sldMk cId="591110427" sldId="4048"/>
            <ac:picMk id="6" creationId="{2804BA83-653E-7634-D995-B40C89B8047C}"/>
          </ac:picMkLst>
        </pc:picChg>
      </pc:sldChg>
      <pc:sldChg chg="modTransition">
        <pc:chgData name="Stefan Thelberg" userId="a26f6d74-539a-4cda-84a1-9af7faa58ab7" providerId="ADAL" clId="{A6F77DAC-CD7C-49E5-90FE-7E448806FA27}" dt="2023-10-17T09:45:49.331" v="1100"/>
        <pc:sldMkLst>
          <pc:docMk/>
          <pc:sldMk cId="1525970057" sldId="4049"/>
        </pc:sldMkLst>
      </pc:sldChg>
      <pc:sldChg chg="modTransition">
        <pc:chgData name="Stefan Thelberg" userId="a26f6d74-539a-4cda-84a1-9af7faa58ab7" providerId="ADAL" clId="{A6F77DAC-CD7C-49E5-90FE-7E448806FA27}" dt="2023-10-17T09:45:49.331" v="1100"/>
        <pc:sldMkLst>
          <pc:docMk/>
          <pc:sldMk cId="2155487967" sldId="4052"/>
        </pc:sldMkLst>
      </pc:sldChg>
      <pc:sldChg chg="modTransition">
        <pc:chgData name="Stefan Thelberg" userId="a26f6d74-539a-4cda-84a1-9af7faa58ab7" providerId="ADAL" clId="{A6F77DAC-CD7C-49E5-90FE-7E448806FA27}" dt="2023-10-17T09:45:49.331" v="1100"/>
        <pc:sldMkLst>
          <pc:docMk/>
          <pc:sldMk cId="3330389614" sldId="4054"/>
        </pc:sldMkLst>
      </pc:sldChg>
      <pc:sldChg chg="modTransition">
        <pc:chgData name="Stefan Thelberg" userId="a26f6d74-539a-4cda-84a1-9af7faa58ab7" providerId="ADAL" clId="{A6F77DAC-CD7C-49E5-90FE-7E448806FA27}" dt="2023-10-17T09:45:49.331" v="1100"/>
        <pc:sldMkLst>
          <pc:docMk/>
          <pc:sldMk cId="1812327045" sldId="4055"/>
        </pc:sldMkLst>
      </pc:sldChg>
      <pc:sldChg chg="modTransition">
        <pc:chgData name="Stefan Thelberg" userId="a26f6d74-539a-4cda-84a1-9af7faa58ab7" providerId="ADAL" clId="{A6F77DAC-CD7C-49E5-90FE-7E448806FA27}" dt="2023-10-17T09:45:49.331" v="1100"/>
        <pc:sldMkLst>
          <pc:docMk/>
          <pc:sldMk cId="4262064945" sldId="4056"/>
        </pc:sldMkLst>
      </pc:sldChg>
      <pc:sldChg chg="modTransition">
        <pc:chgData name="Stefan Thelberg" userId="a26f6d74-539a-4cda-84a1-9af7faa58ab7" providerId="ADAL" clId="{A6F77DAC-CD7C-49E5-90FE-7E448806FA27}" dt="2023-10-17T09:45:49.331" v="1100"/>
        <pc:sldMkLst>
          <pc:docMk/>
          <pc:sldMk cId="730726014" sldId="4058"/>
        </pc:sldMkLst>
      </pc:sldChg>
      <pc:sldChg chg="modTransition">
        <pc:chgData name="Stefan Thelberg" userId="a26f6d74-539a-4cda-84a1-9af7faa58ab7" providerId="ADAL" clId="{A6F77DAC-CD7C-49E5-90FE-7E448806FA27}" dt="2023-10-17T09:45:49.331" v="1100"/>
        <pc:sldMkLst>
          <pc:docMk/>
          <pc:sldMk cId="209416605" sldId="4060"/>
        </pc:sldMkLst>
      </pc:sldChg>
      <pc:sldChg chg="modSp mod modTransition">
        <pc:chgData name="Stefan Thelberg" userId="a26f6d74-539a-4cda-84a1-9af7faa58ab7" providerId="ADAL" clId="{A6F77DAC-CD7C-49E5-90FE-7E448806FA27}" dt="2024-02-12T12:55:58.172" v="3461" actId="14429"/>
        <pc:sldMkLst>
          <pc:docMk/>
          <pc:sldMk cId="573426291" sldId="4061"/>
        </pc:sldMkLst>
        <pc:spChg chg="mod">
          <ac:chgData name="Stefan Thelberg" userId="a26f6d74-539a-4cda-84a1-9af7faa58ab7" providerId="ADAL" clId="{A6F77DAC-CD7C-49E5-90FE-7E448806FA27}" dt="2023-11-20T08:07:29.803" v="3258" actId="768"/>
          <ac:spMkLst>
            <pc:docMk/>
            <pc:sldMk cId="573426291" sldId="4061"/>
            <ac:spMk id="4" creationId="{AF2C126B-2105-B421-1C18-304ACEAEDD5E}"/>
          </ac:spMkLst>
        </pc:spChg>
        <pc:grpChg chg="mod modVis">
          <ac:chgData name="Stefan Thelberg" userId="a26f6d74-539a-4cda-84a1-9af7faa58ab7" providerId="ADAL" clId="{A6F77DAC-CD7C-49E5-90FE-7E448806FA27}" dt="2024-02-12T12:55:08.157" v="3452" actId="14430"/>
          <ac:grpSpMkLst>
            <pc:docMk/>
            <pc:sldMk cId="573426291" sldId="4061"/>
            <ac:grpSpMk id="6" creationId="{7CBDC2E6-4236-62F3-D44F-8054E8CE19B8}"/>
          </ac:grpSpMkLst>
        </pc:grpChg>
        <pc:grpChg chg="mod modVis">
          <ac:chgData name="Stefan Thelberg" userId="a26f6d74-539a-4cda-84a1-9af7faa58ab7" providerId="ADAL" clId="{A6F77DAC-CD7C-49E5-90FE-7E448806FA27}" dt="2023-10-24T06:53:42.346" v="1128" actId="14430"/>
          <ac:grpSpMkLst>
            <pc:docMk/>
            <pc:sldMk cId="573426291" sldId="4061"/>
            <ac:grpSpMk id="34" creationId="{C25CDF63-1A07-D049-9A52-119E078C8F9B}"/>
          </ac:grpSpMkLst>
        </pc:grpChg>
        <pc:grpChg chg="mod modVis">
          <ac:chgData name="Stefan Thelberg" userId="a26f6d74-539a-4cda-84a1-9af7faa58ab7" providerId="ADAL" clId="{A6F77DAC-CD7C-49E5-90FE-7E448806FA27}" dt="2023-10-24T06:53:46.327" v="1130" actId="14430"/>
          <ac:grpSpMkLst>
            <pc:docMk/>
            <pc:sldMk cId="573426291" sldId="4061"/>
            <ac:grpSpMk id="37" creationId="{48E7C458-85D6-7707-2BB3-9D7C808098CE}"/>
          </ac:grpSpMkLst>
        </pc:grpChg>
        <pc:grpChg chg="mod modVis">
          <ac:chgData name="Stefan Thelberg" userId="a26f6d74-539a-4cda-84a1-9af7faa58ab7" providerId="ADAL" clId="{A6F77DAC-CD7C-49E5-90FE-7E448806FA27}" dt="2024-02-12T12:55:55.448" v="3460" actId="14430"/>
          <ac:grpSpMkLst>
            <pc:docMk/>
            <pc:sldMk cId="573426291" sldId="4061"/>
            <ac:grpSpMk id="40" creationId="{C78C5357-7DE3-A942-1FB1-BD92D2F77A1E}"/>
          </ac:grpSpMkLst>
        </pc:grpChg>
        <pc:grpChg chg="mod modVis">
          <ac:chgData name="Stefan Thelberg" userId="a26f6d74-539a-4cda-84a1-9af7faa58ab7" providerId="ADAL" clId="{A6F77DAC-CD7C-49E5-90FE-7E448806FA27}" dt="2024-02-12T12:55:53.177" v="3459" actId="14430"/>
          <ac:grpSpMkLst>
            <pc:docMk/>
            <pc:sldMk cId="573426291" sldId="4061"/>
            <ac:grpSpMk id="43" creationId="{5C1C679F-5B82-2D18-431D-0D14C890245E}"/>
          </ac:grpSpMkLst>
        </pc:grpChg>
        <pc:grpChg chg="mod modVis">
          <ac:chgData name="Stefan Thelberg" userId="a26f6d74-539a-4cda-84a1-9af7faa58ab7" providerId="ADAL" clId="{A6F77DAC-CD7C-49E5-90FE-7E448806FA27}" dt="2023-10-24T06:54:08.057" v="1136" actId="14430"/>
          <ac:grpSpMkLst>
            <pc:docMk/>
            <pc:sldMk cId="573426291" sldId="4061"/>
            <ac:grpSpMk id="64" creationId="{8E04724F-6488-5462-18F7-F93C2CFB7D35}"/>
          </ac:grpSpMkLst>
        </pc:grpChg>
        <pc:grpChg chg="mod modVis">
          <ac:chgData name="Stefan Thelberg" userId="a26f6d74-539a-4cda-84a1-9af7faa58ab7" providerId="ADAL" clId="{A6F77DAC-CD7C-49E5-90FE-7E448806FA27}" dt="2024-02-12T12:55:05.578" v="3450" actId="14430"/>
          <ac:grpSpMkLst>
            <pc:docMk/>
            <pc:sldMk cId="573426291" sldId="4061"/>
            <ac:grpSpMk id="70" creationId="{A2260DE0-E03C-19FE-2577-5BB19160C2B0}"/>
          </ac:grpSpMkLst>
        </pc:grpChg>
        <pc:grpChg chg="mod modVis">
          <ac:chgData name="Stefan Thelberg" userId="a26f6d74-539a-4cda-84a1-9af7faa58ab7" providerId="ADAL" clId="{A6F77DAC-CD7C-49E5-90FE-7E448806FA27}" dt="2024-02-12T12:55:58.172" v="3461" actId="14429"/>
          <ac:grpSpMkLst>
            <pc:docMk/>
            <pc:sldMk cId="573426291" sldId="4061"/>
            <ac:grpSpMk id="73" creationId="{E053A006-DB62-16F8-3B0C-DBCA8B457483}"/>
          </ac:grpSpMkLst>
        </pc:grpChg>
      </pc:sldChg>
      <pc:sldChg chg="modSp mod ord modTransition">
        <pc:chgData name="Stefan Thelberg" userId="a26f6d74-539a-4cda-84a1-9af7faa58ab7" providerId="ADAL" clId="{A6F77DAC-CD7C-49E5-90FE-7E448806FA27}" dt="2023-10-24T20:44:54.493" v="1156" actId="20577"/>
        <pc:sldMkLst>
          <pc:docMk/>
          <pc:sldMk cId="772867457" sldId="4062"/>
        </pc:sldMkLst>
        <pc:graphicFrameChg chg="modGraphic">
          <ac:chgData name="Stefan Thelberg" userId="a26f6d74-539a-4cda-84a1-9af7faa58ab7" providerId="ADAL" clId="{A6F77DAC-CD7C-49E5-90FE-7E448806FA27}" dt="2023-10-24T20:44:54.493" v="1156" actId="20577"/>
          <ac:graphicFrameMkLst>
            <pc:docMk/>
            <pc:sldMk cId="772867457" sldId="4062"/>
            <ac:graphicFrameMk id="4" creationId="{36A60556-3376-A195-B100-CA7979EF7A78}"/>
          </ac:graphicFrameMkLst>
        </pc:graphicFrameChg>
      </pc:sldChg>
      <pc:sldChg chg="modTransition">
        <pc:chgData name="Stefan Thelberg" userId="a26f6d74-539a-4cda-84a1-9af7faa58ab7" providerId="ADAL" clId="{A6F77DAC-CD7C-49E5-90FE-7E448806FA27}" dt="2023-10-17T09:45:49.331" v="1100"/>
        <pc:sldMkLst>
          <pc:docMk/>
          <pc:sldMk cId="2833889483" sldId="4066"/>
        </pc:sldMkLst>
      </pc:sldChg>
      <pc:sldChg chg="modTransition">
        <pc:chgData name="Stefan Thelberg" userId="a26f6d74-539a-4cda-84a1-9af7faa58ab7" providerId="ADAL" clId="{A6F77DAC-CD7C-49E5-90FE-7E448806FA27}" dt="2023-10-17T09:45:49.331" v="1100"/>
        <pc:sldMkLst>
          <pc:docMk/>
          <pc:sldMk cId="3830808067" sldId="4068"/>
        </pc:sldMkLst>
      </pc:sldChg>
      <pc:sldChg chg="modTransition">
        <pc:chgData name="Stefan Thelberg" userId="a26f6d74-539a-4cda-84a1-9af7faa58ab7" providerId="ADAL" clId="{A6F77DAC-CD7C-49E5-90FE-7E448806FA27}" dt="2023-10-17T09:45:49.331" v="1100"/>
        <pc:sldMkLst>
          <pc:docMk/>
          <pc:sldMk cId="2150687218" sldId="4070"/>
        </pc:sldMkLst>
      </pc:sldChg>
      <pc:sldChg chg="addSp modSp mod modTransition">
        <pc:chgData name="Stefan Thelberg" userId="a26f6d74-539a-4cda-84a1-9af7faa58ab7" providerId="ADAL" clId="{A6F77DAC-CD7C-49E5-90FE-7E448806FA27}" dt="2023-10-17T09:45:49.331" v="1100"/>
        <pc:sldMkLst>
          <pc:docMk/>
          <pc:sldMk cId="2061337448" sldId="4071"/>
        </pc:sldMkLst>
        <pc:spChg chg="mod">
          <ac:chgData name="Stefan Thelberg" userId="a26f6d74-539a-4cda-84a1-9af7faa58ab7" providerId="ADAL" clId="{A6F77DAC-CD7C-49E5-90FE-7E448806FA27}" dt="2023-10-17T09:44:29.458" v="1096" actId="5793"/>
          <ac:spMkLst>
            <pc:docMk/>
            <pc:sldMk cId="2061337448" sldId="4071"/>
            <ac:spMk id="2" creationId="{A6B7F739-CDFB-F2D2-F9F3-B4BFBE4C73CF}"/>
          </ac:spMkLst>
        </pc:spChg>
        <pc:spChg chg="add mod">
          <ac:chgData name="Stefan Thelberg" userId="a26f6d74-539a-4cda-84a1-9af7faa58ab7" providerId="ADAL" clId="{A6F77DAC-CD7C-49E5-90FE-7E448806FA27}" dt="2023-09-30T19:17:46.804" v="22"/>
          <ac:spMkLst>
            <pc:docMk/>
            <pc:sldMk cId="2061337448" sldId="4071"/>
            <ac:spMk id="9" creationId="{78AE8666-DE2D-823D-383B-E36BCC7EFC15}"/>
          </ac:spMkLst>
        </pc:spChg>
        <pc:spChg chg="add mod">
          <ac:chgData name="Stefan Thelberg" userId="a26f6d74-539a-4cda-84a1-9af7faa58ab7" providerId="ADAL" clId="{A6F77DAC-CD7C-49E5-90FE-7E448806FA27}" dt="2023-09-30T19:17:46.804" v="22"/>
          <ac:spMkLst>
            <pc:docMk/>
            <pc:sldMk cId="2061337448" sldId="4071"/>
            <ac:spMk id="10" creationId="{91A9C5EF-103D-D3D7-FE2A-F0448246F5C7}"/>
          </ac:spMkLst>
        </pc:spChg>
        <pc:spChg chg="add mod">
          <ac:chgData name="Stefan Thelberg" userId="a26f6d74-539a-4cda-84a1-9af7faa58ab7" providerId="ADAL" clId="{A6F77DAC-CD7C-49E5-90FE-7E448806FA27}" dt="2023-09-30T19:17:46.804" v="22"/>
          <ac:spMkLst>
            <pc:docMk/>
            <pc:sldMk cId="2061337448" sldId="4071"/>
            <ac:spMk id="15" creationId="{DB4A5A92-8E4E-F240-1256-D87ED968C238}"/>
          </ac:spMkLst>
        </pc:spChg>
        <pc:spChg chg="add mod">
          <ac:chgData name="Stefan Thelberg" userId="a26f6d74-539a-4cda-84a1-9af7faa58ab7" providerId="ADAL" clId="{A6F77DAC-CD7C-49E5-90FE-7E448806FA27}" dt="2023-09-30T19:17:46.804" v="22"/>
          <ac:spMkLst>
            <pc:docMk/>
            <pc:sldMk cId="2061337448" sldId="4071"/>
            <ac:spMk id="16" creationId="{B31E7283-2809-A6D8-A200-E3FC2948664A}"/>
          </ac:spMkLst>
        </pc:spChg>
        <pc:spChg chg="add mod">
          <ac:chgData name="Stefan Thelberg" userId="a26f6d74-539a-4cda-84a1-9af7faa58ab7" providerId="ADAL" clId="{A6F77DAC-CD7C-49E5-90FE-7E448806FA27}" dt="2023-09-30T19:17:46.804" v="22"/>
          <ac:spMkLst>
            <pc:docMk/>
            <pc:sldMk cId="2061337448" sldId="4071"/>
            <ac:spMk id="18" creationId="{B6BF8A26-96D7-4D23-EC37-80D86AF3F5A7}"/>
          </ac:spMkLst>
        </pc:spChg>
        <pc:spChg chg="add mod">
          <ac:chgData name="Stefan Thelberg" userId="a26f6d74-539a-4cda-84a1-9af7faa58ab7" providerId="ADAL" clId="{A6F77DAC-CD7C-49E5-90FE-7E448806FA27}" dt="2023-09-30T19:17:46.804" v="22"/>
          <ac:spMkLst>
            <pc:docMk/>
            <pc:sldMk cId="2061337448" sldId="4071"/>
            <ac:spMk id="19" creationId="{726F62C9-BC7E-2D40-AADD-77C8BD9C5930}"/>
          </ac:spMkLst>
        </pc:spChg>
        <pc:spChg chg="add mod">
          <ac:chgData name="Stefan Thelberg" userId="a26f6d74-539a-4cda-84a1-9af7faa58ab7" providerId="ADAL" clId="{A6F77DAC-CD7C-49E5-90FE-7E448806FA27}" dt="2023-09-30T19:17:46.804" v="22"/>
          <ac:spMkLst>
            <pc:docMk/>
            <pc:sldMk cId="2061337448" sldId="4071"/>
            <ac:spMk id="22" creationId="{664CBBB8-4AA6-5859-A592-A5D02DA23F06}"/>
          </ac:spMkLst>
        </pc:spChg>
        <pc:spChg chg="add mod">
          <ac:chgData name="Stefan Thelberg" userId="a26f6d74-539a-4cda-84a1-9af7faa58ab7" providerId="ADAL" clId="{A6F77DAC-CD7C-49E5-90FE-7E448806FA27}" dt="2023-09-30T19:17:46.804" v="22"/>
          <ac:spMkLst>
            <pc:docMk/>
            <pc:sldMk cId="2061337448" sldId="4071"/>
            <ac:spMk id="23" creationId="{1A99DC5B-2104-E0D3-B5EA-D38612EC192F}"/>
          </ac:spMkLst>
        </pc:spChg>
        <pc:spChg chg="add mod">
          <ac:chgData name="Stefan Thelberg" userId="a26f6d74-539a-4cda-84a1-9af7faa58ab7" providerId="ADAL" clId="{A6F77DAC-CD7C-49E5-90FE-7E448806FA27}" dt="2023-09-30T19:17:46.804" v="22"/>
          <ac:spMkLst>
            <pc:docMk/>
            <pc:sldMk cId="2061337448" sldId="4071"/>
            <ac:spMk id="24" creationId="{2F31A394-FF41-0D23-F1F4-434FDB9E901C}"/>
          </ac:spMkLst>
        </pc:spChg>
        <pc:spChg chg="add mod">
          <ac:chgData name="Stefan Thelberg" userId="a26f6d74-539a-4cda-84a1-9af7faa58ab7" providerId="ADAL" clId="{A6F77DAC-CD7C-49E5-90FE-7E448806FA27}" dt="2023-09-30T19:17:46.804" v="22"/>
          <ac:spMkLst>
            <pc:docMk/>
            <pc:sldMk cId="2061337448" sldId="4071"/>
            <ac:spMk id="25" creationId="{9A00720B-8815-42C7-46E3-EF1054D802F2}"/>
          </ac:spMkLst>
        </pc:spChg>
        <pc:spChg chg="add mod">
          <ac:chgData name="Stefan Thelberg" userId="a26f6d74-539a-4cda-84a1-9af7faa58ab7" providerId="ADAL" clId="{A6F77DAC-CD7C-49E5-90FE-7E448806FA27}" dt="2023-09-30T19:17:46.804" v="22"/>
          <ac:spMkLst>
            <pc:docMk/>
            <pc:sldMk cId="2061337448" sldId="4071"/>
            <ac:spMk id="27" creationId="{613B9F51-ACBB-F302-FD90-EEA40420A87C}"/>
          </ac:spMkLst>
        </pc:spChg>
        <pc:spChg chg="add mod">
          <ac:chgData name="Stefan Thelberg" userId="a26f6d74-539a-4cda-84a1-9af7faa58ab7" providerId="ADAL" clId="{A6F77DAC-CD7C-49E5-90FE-7E448806FA27}" dt="2023-09-30T19:17:46.804" v="22"/>
          <ac:spMkLst>
            <pc:docMk/>
            <pc:sldMk cId="2061337448" sldId="4071"/>
            <ac:spMk id="31" creationId="{F304BAF4-CEE3-0FDA-7EF5-728EF6554C73}"/>
          </ac:spMkLst>
        </pc:spChg>
        <pc:cxnChg chg="add mod">
          <ac:chgData name="Stefan Thelberg" userId="a26f6d74-539a-4cda-84a1-9af7faa58ab7" providerId="ADAL" clId="{A6F77DAC-CD7C-49E5-90FE-7E448806FA27}" dt="2023-09-30T19:17:46.804" v="22"/>
          <ac:cxnSpMkLst>
            <pc:docMk/>
            <pc:sldMk cId="2061337448" sldId="4071"/>
            <ac:cxnSpMk id="3" creationId="{0485F985-AC24-6F38-6A2F-0A3373C77F93}"/>
          </ac:cxnSpMkLst>
        </pc:cxnChg>
        <pc:cxnChg chg="add mod">
          <ac:chgData name="Stefan Thelberg" userId="a26f6d74-539a-4cda-84a1-9af7faa58ab7" providerId="ADAL" clId="{A6F77DAC-CD7C-49E5-90FE-7E448806FA27}" dt="2023-09-30T19:17:46.804" v="22"/>
          <ac:cxnSpMkLst>
            <pc:docMk/>
            <pc:sldMk cId="2061337448" sldId="4071"/>
            <ac:cxnSpMk id="20" creationId="{03E85039-4A34-2F93-9410-90D0B0A8C5DA}"/>
          </ac:cxnSpMkLst>
        </pc:cxnChg>
        <pc:cxnChg chg="add mod">
          <ac:chgData name="Stefan Thelberg" userId="a26f6d74-539a-4cda-84a1-9af7faa58ab7" providerId="ADAL" clId="{A6F77DAC-CD7C-49E5-90FE-7E448806FA27}" dt="2023-09-30T19:17:46.804" v="22"/>
          <ac:cxnSpMkLst>
            <pc:docMk/>
            <pc:sldMk cId="2061337448" sldId="4071"/>
            <ac:cxnSpMk id="21" creationId="{21318B51-674E-57DA-B8BE-8C13862F4DEA}"/>
          </ac:cxnSpMkLst>
        </pc:cxnChg>
        <pc:cxnChg chg="add mod">
          <ac:chgData name="Stefan Thelberg" userId="a26f6d74-539a-4cda-84a1-9af7faa58ab7" providerId="ADAL" clId="{A6F77DAC-CD7C-49E5-90FE-7E448806FA27}" dt="2023-09-30T19:17:46.804" v="22"/>
          <ac:cxnSpMkLst>
            <pc:docMk/>
            <pc:sldMk cId="2061337448" sldId="4071"/>
            <ac:cxnSpMk id="26" creationId="{326AF57B-C789-5233-9F75-F0602CCE227C}"/>
          </ac:cxnSpMkLst>
        </pc:cxnChg>
        <pc:cxnChg chg="add mod">
          <ac:chgData name="Stefan Thelberg" userId="a26f6d74-539a-4cda-84a1-9af7faa58ab7" providerId="ADAL" clId="{A6F77DAC-CD7C-49E5-90FE-7E448806FA27}" dt="2023-09-30T19:17:46.804" v="22"/>
          <ac:cxnSpMkLst>
            <pc:docMk/>
            <pc:sldMk cId="2061337448" sldId="4071"/>
            <ac:cxnSpMk id="28" creationId="{50853CFD-A750-98B4-3A17-132EC406238E}"/>
          </ac:cxnSpMkLst>
        </pc:cxnChg>
        <pc:cxnChg chg="add mod">
          <ac:chgData name="Stefan Thelberg" userId="a26f6d74-539a-4cda-84a1-9af7faa58ab7" providerId="ADAL" clId="{A6F77DAC-CD7C-49E5-90FE-7E448806FA27}" dt="2023-09-30T19:17:46.804" v="22"/>
          <ac:cxnSpMkLst>
            <pc:docMk/>
            <pc:sldMk cId="2061337448" sldId="4071"/>
            <ac:cxnSpMk id="29" creationId="{D787631E-FA26-F1E5-0043-9C743AECD5B8}"/>
          </ac:cxnSpMkLst>
        </pc:cxnChg>
        <pc:cxnChg chg="add mod">
          <ac:chgData name="Stefan Thelberg" userId="a26f6d74-539a-4cda-84a1-9af7faa58ab7" providerId="ADAL" clId="{A6F77DAC-CD7C-49E5-90FE-7E448806FA27}" dt="2023-09-30T19:17:46.804" v="22"/>
          <ac:cxnSpMkLst>
            <pc:docMk/>
            <pc:sldMk cId="2061337448" sldId="4071"/>
            <ac:cxnSpMk id="30" creationId="{4F7484C3-24B3-64A2-53D3-62BFFBBBD1D4}"/>
          </ac:cxnSpMkLst>
        </pc:cxnChg>
      </pc:sldChg>
      <pc:sldChg chg="ord modTransition">
        <pc:chgData name="Stefan Thelberg" userId="a26f6d74-539a-4cda-84a1-9af7faa58ab7" providerId="ADAL" clId="{A6F77DAC-CD7C-49E5-90FE-7E448806FA27}" dt="2023-11-08T12:45:23.079" v="1179"/>
        <pc:sldMkLst>
          <pc:docMk/>
          <pc:sldMk cId="2250409258" sldId="4073"/>
        </pc:sldMkLst>
      </pc:sldChg>
      <pc:sldChg chg="addSp modSp modTransition">
        <pc:chgData name="Stefan Thelberg" userId="a26f6d74-539a-4cda-84a1-9af7faa58ab7" providerId="ADAL" clId="{A6F77DAC-CD7C-49E5-90FE-7E448806FA27}" dt="2023-10-17T09:45:49.331" v="1100"/>
        <pc:sldMkLst>
          <pc:docMk/>
          <pc:sldMk cId="3506713600" sldId="4074"/>
        </pc:sldMkLst>
        <pc:spChg chg="add mod">
          <ac:chgData name="Stefan Thelberg" userId="a26f6d74-539a-4cda-84a1-9af7faa58ab7" providerId="ADAL" clId="{A6F77DAC-CD7C-49E5-90FE-7E448806FA27}" dt="2023-09-30T19:17:50.242" v="24"/>
          <ac:spMkLst>
            <pc:docMk/>
            <pc:sldMk cId="3506713600" sldId="4074"/>
            <ac:spMk id="6" creationId="{78AE8666-DE2D-823D-383B-E36BCC7EFC15}"/>
          </ac:spMkLst>
        </pc:spChg>
        <pc:spChg chg="add mod">
          <ac:chgData name="Stefan Thelberg" userId="a26f6d74-539a-4cda-84a1-9af7faa58ab7" providerId="ADAL" clId="{A6F77DAC-CD7C-49E5-90FE-7E448806FA27}" dt="2023-09-30T19:17:50.242" v="24"/>
          <ac:spMkLst>
            <pc:docMk/>
            <pc:sldMk cId="3506713600" sldId="4074"/>
            <ac:spMk id="11" creationId="{91A9C5EF-103D-D3D7-FE2A-F0448246F5C7}"/>
          </ac:spMkLst>
        </pc:spChg>
        <pc:spChg chg="add mod">
          <ac:chgData name="Stefan Thelberg" userId="a26f6d74-539a-4cda-84a1-9af7faa58ab7" providerId="ADAL" clId="{A6F77DAC-CD7C-49E5-90FE-7E448806FA27}" dt="2023-09-30T19:17:50.242" v="24"/>
          <ac:spMkLst>
            <pc:docMk/>
            <pc:sldMk cId="3506713600" sldId="4074"/>
            <ac:spMk id="13" creationId="{DB4A5A92-8E4E-F240-1256-D87ED968C238}"/>
          </ac:spMkLst>
        </pc:spChg>
        <pc:spChg chg="add mod">
          <ac:chgData name="Stefan Thelberg" userId="a26f6d74-539a-4cda-84a1-9af7faa58ab7" providerId="ADAL" clId="{A6F77DAC-CD7C-49E5-90FE-7E448806FA27}" dt="2023-09-30T19:17:50.242" v="24"/>
          <ac:spMkLst>
            <pc:docMk/>
            <pc:sldMk cId="3506713600" sldId="4074"/>
            <ac:spMk id="21" creationId="{B31E7283-2809-A6D8-A200-E3FC2948664A}"/>
          </ac:spMkLst>
        </pc:spChg>
        <pc:spChg chg="add mod">
          <ac:chgData name="Stefan Thelberg" userId="a26f6d74-539a-4cda-84a1-9af7faa58ab7" providerId="ADAL" clId="{A6F77DAC-CD7C-49E5-90FE-7E448806FA27}" dt="2023-09-30T19:17:50.242" v="24"/>
          <ac:spMkLst>
            <pc:docMk/>
            <pc:sldMk cId="3506713600" sldId="4074"/>
            <ac:spMk id="25" creationId="{B6BF8A26-96D7-4D23-EC37-80D86AF3F5A7}"/>
          </ac:spMkLst>
        </pc:spChg>
        <pc:spChg chg="add mod">
          <ac:chgData name="Stefan Thelberg" userId="a26f6d74-539a-4cda-84a1-9af7faa58ab7" providerId="ADAL" clId="{A6F77DAC-CD7C-49E5-90FE-7E448806FA27}" dt="2023-09-30T19:17:50.242" v="24"/>
          <ac:spMkLst>
            <pc:docMk/>
            <pc:sldMk cId="3506713600" sldId="4074"/>
            <ac:spMk id="26" creationId="{726F62C9-BC7E-2D40-AADD-77C8BD9C5930}"/>
          </ac:spMkLst>
        </pc:spChg>
        <pc:spChg chg="add mod">
          <ac:chgData name="Stefan Thelberg" userId="a26f6d74-539a-4cda-84a1-9af7faa58ab7" providerId="ADAL" clId="{A6F77DAC-CD7C-49E5-90FE-7E448806FA27}" dt="2023-09-30T19:17:50.242" v="24"/>
          <ac:spMkLst>
            <pc:docMk/>
            <pc:sldMk cId="3506713600" sldId="4074"/>
            <ac:spMk id="29" creationId="{664CBBB8-4AA6-5859-A592-A5D02DA23F06}"/>
          </ac:spMkLst>
        </pc:spChg>
        <pc:spChg chg="add mod">
          <ac:chgData name="Stefan Thelberg" userId="a26f6d74-539a-4cda-84a1-9af7faa58ab7" providerId="ADAL" clId="{A6F77DAC-CD7C-49E5-90FE-7E448806FA27}" dt="2023-09-30T19:17:50.242" v="24"/>
          <ac:spMkLst>
            <pc:docMk/>
            <pc:sldMk cId="3506713600" sldId="4074"/>
            <ac:spMk id="30" creationId="{1A99DC5B-2104-E0D3-B5EA-D38612EC192F}"/>
          </ac:spMkLst>
        </pc:spChg>
        <pc:spChg chg="add mod">
          <ac:chgData name="Stefan Thelberg" userId="a26f6d74-539a-4cda-84a1-9af7faa58ab7" providerId="ADAL" clId="{A6F77DAC-CD7C-49E5-90FE-7E448806FA27}" dt="2023-09-30T19:17:50.242" v="24"/>
          <ac:spMkLst>
            <pc:docMk/>
            <pc:sldMk cId="3506713600" sldId="4074"/>
            <ac:spMk id="31" creationId="{2F31A394-FF41-0D23-F1F4-434FDB9E901C}"/>
          </ac:spMkLst>
        </pc:spChg>
        <pc:spChg chg="add mod">
          <ac:chgData name="Stefan Thelberg" userId="a26f6d74-539a-4cda-84a1-9af7faa58ab7" providerId="ADAL" clId="{A6F77DAC-CD7C-49E5-90FE-7E448806FA27}" dt="2023-09-30T19:17:50.242" v="24"/>
          <ac:spMkLst>
            <pc:docMk/>
            <pc:sldMk cId="3506713600" sldId="4074"/>
            <ac:spMk id="32" creationId="{9A00720B-8815-42C7-46E3-EF1054D802F2}"/>
          </ac:spMkLst>
        </pc:spChg>
        <pc:spChg chg="add mod">
          <ac:chgData name="Stefan Thelberg" userId="a26f6d74-539a-4cda-84a1-9af7faa58ab7" providerId="ADAL" clId="{A6F77DAC-CD7C-49E5-90FE-7E448806FA27}" dt="2023-09-30T19:17:50.242" v="24"/>
          <ac:spMkLst>
            <pc:docMk/>
            <pc:sldMk cId="3506713600" sldId="4074"/>
            <ac:spMk id="34" creationId="{613B9F51-ACBB-F302-FD90-EEA40420A87C}"/>
          </ac:spMkLst>
        </pc:spChg>
        <pc:spChg chg="add mod">
          <ac:chgData name="Stefan Thelberg" userId="a26f6d74-539a-4cda-84a1-9af7faa58ab7" providerId="ADAL" clId="{A6F77DAC-CD7C-49E5-90FE-7E448806FA27}" dt="2023-09-30T19:17:50.242" v="24"/>
          <ac:spMkLst>
            <pc:docMk/>
            <pc:sldMk cId="3506713600" sldId="4074"/>
            <ac:spMk id="39" creationId="{F304BAF4-CEE3-0FDA-7EF5-728EF6554C73}"/>
          </ac:spMkLst>
        </pc:spChg>
        <pc:cxnChg chg="add mod">
          <ac:chgData name="Stefan Thelberg" userId="a26f6d74-539a-4cda-84a1-9af7faa58ab7" providerId="ADAL" clId="{A6F77DAC-CD7C-49E5-90FE-7E448806FA27}" dt="2023-09-30T19:17:50.242" v="24"/>
          <ac:cxnSpMkLst>
            <pc:docMk/>
            <pc:sldMk cId="3506713600" sldId="4074"/>
            <ac:cxnSpMk id="3" creationId="{0485F985-AC24-6F38-6A2F-0A3373C77F93}"/>
          </ac:cxnSpMkLst>
        </pc:cxnChg>
        <pc:cxnChg chg="add mod">
          <ac:chgData name="Stefan Thelberg" userId="a26f6d74-539a-4cda-84a1-9af7faa58ab7" providerId="ADAL" clId="{A6F77DAC-CD7C-49E5-90FE-7E448806FA27}" dt="2023-09-30T19:17:50.242" v="24"/>
          <ac:cxnSpMkLst>
            <pc:docMk/>
            <pc:sldMk cId="3506713600" sldId="4074"/>
            <ac:cxnSpMk id="27" creationId="{03E85039-4A34-2F93-9410-90D0B0A8C5DA}"/>
          </ac:cxnSpMkLst>
        </pc:cxnChg>
        <pc:cxnChg chg="add mod">
          <ac:chgData name="Stefan Thelberg" userId="a26f6d74-539a-4cda-84a1-9af7faa58ab7" providerId="ADAL" clId="{A6F77DAC-CD7C-49E5-90FE-7E448806FA27}" dt="2023-09-30T19:17:50.242" v="24"/>
          <ac:cxnSpMkLst>
            <pc:docMk/>
            <pc:sldMk cId="3506713600" sldId="4074"/>
            <ac:cxnSpMk id="28" creationId="{21318B51-674E-57DA-B8BE-8C13862F4DEA}"/>
          </ac:cxnSpMkLst>
        </pc:cxnChg>
        <pc:cxnChg chg="add mod">
          <ac:chgData name="Stefan Thelberg" userId="a26f6d74-539a-4cda-84a1-9af7faa58ab7" providerId="ADAL" clId="{A6F77DAC-CD7C-49E5-90FE-7E448806FA27}" dt="2023-09-30T19:17:50.242" v="24"/>
          <ac:cxnSpMkLst>
            <pc:docMk/>
            <pc:sldMk cId="3506713600" sldId="4074"/>
            <ac:cxnSpMk id="33" creationId="{326AF57B-C789-5233-9F75-F0602CCE227C}"/>
          </ac:cxnSpMkLst>
        </pc:cxnChg>
        <pc:cxnChg chg="add mod">
          <ac:chgData name="Stefan Thelberg" userId="a26f6d74-539a-4cda-84a1-9af7faa58ab7" providerId="ADAL" clId="{A6F77DAC-CD7C-49E5-90FE-7E448806FA27}" dt="2023-09-30T19:17:50.242" v="24"/>
          <ac:cxnSpMkLst>
            <pc:docMk/>
            <pc:sldMk cId="3506713600" sldId="4074"/>
            <ac:cxnSpMk id="36" creationId="{50853CFD-A750-98B4-3A17-132EC406238E}"/>
          </ac:cxnSpMkLst>
        </pc:cxnChg>
        <pc:cxnChg chg="add mod">
          <ac:chgData name="Stefan Thelberg" userId="a26f6d74-539a-4cda-84a1-9af7faa58ab7" providerId="ADAL" clId="{A6F77DAC-CD7C-49E5-90FE-7E448806FA27}" dt="2023-09-30T19:17:50.242" v="24"/>
          <ac:cxnSpMkLst>
            <pc:docMk/>
            <pc:sldMk cId="3506713600" sldId="4074"/>
            <ac:cxnSpMk id="37" creationId="{D787631E-FA26-F1E5-0043-9C743AECD5B8}"/>
          </ac:cxnSpMkLst>
        </pc:cxnChg>
        <pc:cxnChg chg="add mod">
          <ac:chgData name="Stefan Thelberg" userId="a26f6d74-539a-4cda-84a1-9af7faa58ab7" providerId="ADAL" clId="{A6F77DAC-CD7C-49E5-90FE-7E448806FA27}" dt="2023-09-30T19:17:50.242" v="24"/>
          <ac:cxnSpMkLst>
            <pc:docMk/>
            <pc:sldMk cId="3506713600" sldId="4074"/>
            <ac:cxnSpMk id="38" creationId="{4F7484C3-24B3-64A2-53D3-62BFFBBBD1D4}"/>
          </ac:cxnSpMkLst>
        </pc:cxnChg>
      </pc:sldChg>
      <pc:sldChg chg="modTransition">
        <pc:chgData name="Stefan Thelberg" userId="a26f6d74-539a-4cda-84a1-9af7faa58ab7" providerId="ADAL" clId="{A6F77DAC-CD7C-49E5-90FE-7E448806FA27}" dt="2023-10-17T09:45:49.331" v="1100"/>
        <pc:sldMkLst>
          <pc:docMk/>
          <pc:sldMk cId="1038174808" sldId="4075"/>
        </pc:sldMkLst>
      </pc:sldChg>
      <pc:sldChg chg="modTransition">
        <pc:chgData name="Stefan Thelberg" userId="a26f6d74-539a-4cda-84a1-9af7faa58ab7" providerId="ADAL" clId="{A6F77DAC-CD7C-49E5-90FE-7E448806FA27}" dt="2023-10-17T09:45:49.331" v="1100"/>
        <pc:sldMkLst>
          <pc:docMk/>
          <pc:sldMk cId="112141053" sldId="4076"/>
        </pc:sldMkLst>
      </pc:sldChg>
      <pc:sldChg chg="ord modTransition">
        <pc:chgData name="Stefan Thelberg" userId="a26f6d74-539a-4cda-84a1-9af7faa58ab7" providerId="ADAL" clId="{A6F77DAC-CD7C-49E5-90FE-7E448806FA27}" dt="2023-11-08T13:14:28.904" v="1181"/>
        <pc:sldMkLst>
          <pc:docMk/>
          <pc:sldMk cId="3716580221" sldId="4078"/>
        </pc:sldMkLst>
      </pc:sldChg>
      <pc:sldChg chg="modTransition">
        <pc:chgData name="Stefan Thelberg" userId="a26f6d74-539a-4cda-84a1-9af7faa58ab7" providerId="ADAL" clId="{A6F77DAC-CD7C-49E5-90FE-7E448806FA27}" dt="2023-10-17T09:45:49.331" v="1100"/>
        <pc:sldMkLst>
          <pc:docMk/>
          <pc:sldMk cId="746340865" sldId="4079"/>
        </pc:sldMkLst>
      </pc:sldChg>
      <pc:sldChg chg="modSp modTransition">
        <pc:chgData name="Stefan Thelberg" userId="a26f6d74-539a-4cda-84a1-9af7faa58ab7" providerId="ADAL" clId="{A6F77DAC-CD7C-49E5-90FE-7E448806FA27}" dt="2024-02-12T19:22:27.939" v="3462" actId="20577"/>
        <pc:sldMkLst>
          <pc:docMk/>
          <pc:sldMk cId="2950474800" sldId="4081"/>
        </pc:sldMkLst>
        <pc:spChg chg="mod">
          <ac:chgData name="Stefan Thelberg" userId="a26f6d74-539a-4cda-84a1-9af7faa58ab7" providerId="ADAL" clId="{A6F77DAC-CD7C-49E5-90FE-7E448806FA27}" dt="2024-02-12T19:22:27.939" v="3462" actId="20577"/>
          <ac:spMkLst>
            <pc:docMk/>
            <pc:sldMk cId="2950474800" sldId="4081"/>
            <ac:spMk id="20" creationId="{6DB0B004-2BA8-BDDD-4D4B-B49FD4AF032B}"/>
          </ac:spMkLst>
        </pc:spChg>
      </pc:sldChg>
      <pc:sldChg chg="modTransition">
        <pc:chgData name="Stefan Thelberg" userId="a26f6d74-539a-4cda-84a1-9af7faa58ab7" providerId="ADAL" clId="{A6F77DAC-CD7C-49E5-90FE-7E448806FA27}" dt="2023-10-17T09:45:49.331" v="1100"/>
        <pc:sldMkLst>
          <pc:docMk/>
          <pc:sldMk cId="4274096511" sldId="4092"/>
        </pc:sldMkLst>
      </pc:sldChg>
      <pc:sldChg chg="modSp mod modTransition">
        <pc:chgData name="Stefan Thelberg" userId="a26f6d74-539a-4cda-84a1-9af7faa58ab7" providerId="ADAL" clId="{A6F77DAC-CD7C-49E5-90FE-7E448806FA27}" dt="2024-02-07T11:08:15.862" v="3444" actId="14100"/>
        <pc:sldMkLst>
          <pc:docMk/>
          <pc:sldMk cId="3591674102" sldId="4096"/>
        </pc:sldMkLst>
        <pc:spChg chg="mod">
          <ac:chgData name="Stefan Thelberg" userId="a26f6d74-539a-4cda-84a1-9af7faa58ab7" providerId="ADAL" clId="{A6F77DAC-CD7C-49E5-90FE-7E448806FA27}" dt="2024-02-07T11:08:15.862" v="3444" actId="14100"/>
          <ac:spMkLst>
            <pc:docMk/>
            <pc:sldMk cId="3591674102" sldId="4096"/>
            <ac:spMk id="4" creationId="{47932530-0D10-4059-A59D-79F0D797B3F8}"/>
          </ac:spMkLst>
        </pc:spChg>
      </pc:sldChg>
      <pc:sldChg chg="addSp delSp modSp new mod modTransition modClrScheme chgLayout">
        <pc:chgData name="Stefan Thelberg" userId="a26f6d74-539a-4cda-84a1-9af7faa58ab7" providerId="ADAL" clId="{A6F77DAC-CD7C-49E5-90FE-7E448806FA27}" dt="2023-10-17T09:45:49.331" v="1100"/>
        <pc:sldMkLst>
          <pc:docMk/>
          <pc:sldMk cId="101571493" sldId="4097"/>
        </pc:sldMkLst>
        <pc:spChg chg="del">
          <ac:chgData name="Stefan Thelberg" userId="a26f6d74-539a-4cda-84a1-9af7faa58ab7" providerId="ADAL" clId="{A6F77DAC-CD7C-49E5-90FE-7E448806FA27}" dt="2023-09-30T19:09:30.276" v="1" actId="700"/>
          <ac:spMkLst>
            <pc:docMk/>
            <pc:sldMk cId="101571493" sldId="4097"/>
            <ac:spMk id="2" creationId="{0574B543-F9A4-12DE-5B87-5AEE399E85D3}"/>
          </ac:spMkLst>
        </pc:spChg>
        <pc:spChg chg="del">
          <ac:chgData name="Stefan Thelberg" userId="a26f6d74-539a-4cda-84a1-9af7faa58ab7" providerId="ADAL" clId="{A6F77DAC-CD7C-49E5-90FE-7E448806FA27}" dt="2023-09-30T19:09:30.276" v="1" actId="700"/>
          <ac:spMkLst>
            <pc:docMk/>
            <pc:sldMk cId="101571493" sldId="4097"/>
            <ac:spMk id="3" creationId="{63770E6D-4102-60BF-3F17-7D42D092FD96}"/>
          </ac:spMkLst>
        </pc:spChg>
        <pc:picChg chg="add del mod">
          <ac:chgData name="Stefan Thelberg" userId="a26f6d74-539a-4cda-84a1-9af7faa58ab7" providerId="ADAL" clId="{A6F77DAC-CD7C-49E5-90FE-7E448806FA27}" dt="2023-09-30T19:10:38.933" v="5" actId="478"/>
          <ac:picMkLst>
            <pc:docMk/>
            <pc:sldMk cId="101571493" sldId="4097"/>
            <ac:picMk id="4" creationId="{1C55FEE4-C2D8-611B-B748-BAA1D98BECAD}"/>
          </ac:picMkLst>
        </pc:picChg>
        <pc:picChg chg="add del mod">
          <ac:chgData name="Stefan Thelberg" userId="a26f6d74-539a-4cda-84a1-9af7faa58ab7" providerId="ADAL" clId="{A6F77DAC-CD7C-49E5-90FE-7E448806FA27}" dt="2023-09-30T19:10:42.699" v="8" actId="478"/>
          <ac:picMkLst>
            <pc:docMk/>
            <pc:sldMk cId="101571493" sldId="4097"/>
            <ac:picMk id="5" creationId="{73DE84F8-7376-AED1-7435-7F3B8EA252DB}"/>
          </ac:picMkLst>
        </pc:picChg>
        <pc:picChg chg="add del mod">
          <ac:chgData name="Stefan Thelberg" userId="a26f6d74-539a-4cda-84a1-9af7faa58ab7" providerId="ADAL" clId="{A6F77DAC-CD7C-49E5-90FE-7E448806FA27}" dt="2023-09-30T19:10:44.676" v="9" actId="478"/>
          <ac:picMkLst>
            <pc:docMk/>
            <pc:sldMk cId="101571493" sldId="4097"/>
            <ac:picMk id="6" creationId="{5ABA8419-E229-7CC1-4F8F-8A2E70AB6FB5}"/>
          </ac:picMkLst>
        </pc:picChg>
        <pc:picChg chg="add del mod">
          <ac:chgData name="Stefan Thelberg" userId="a26f6d74-539a-4cda-84a1-9af7faa58ab7" providerId="ADAL" clId="{A6F77DAC-CD7C-49E5-90FE-7E448806FA27}" dt="2023-09-30T19:11:01.461" v="11"/>
          <ac:picMkLst>
            <pc:docMk/>
            <pc:sldMk cId="101571493" sldId="4097"/>
            <ac:picMk id="7" creationId="{C9FB2BD8-F428-1774-732A-2153E9D06285}"/>
          </ac:picMkLst>
        </pc:picChg>
        <pc:picChg chg="add mod">
          <ac:chgData name="Stefan Thelberg" userId="a26f6d74-539a-4cda-84a1-9af7faa58ab7" providerId="ADAL" clId="{A6F77DAC-CD7C-49E5-90FE-7E448806FA27}" dt="2023-09-30T19:11:08.934" v="12"/>
          <ac:picMkLst>
            <pc:docMk/>
            <pc:sldMk cId="101571493" sldId="4097"/>
            <ac:picMk id="8" creationId="{C152C379-CC5C-C640-36A5-A4661B138A8A}"/>
          </ac:picMkLst>
        </pc:picChg>
        <pc:picChg chg="add mod">
          <ac:chgData name="Stefan Thelberg" userId="a26f6d74-539a-4cda-84a1-9af7faa58ab7" providerId="ADAL" clId="{A6F77DAC-CD7C-49E5-90FE-7E448806FA27}" dt="2023-09-30T19:12:00.659" v="15" actId="1076"/>
          <ac:picMkLst>
            <pc:docMk/>
            <pc:sldMk cId="101571493" sldId="4097"/>
            <ac:picMk id="9" creationId="{4E2DCA61-2B70-3092-B992-5C9142C89FF9}"/>
          </ac:picMkLst>
        </pc:picChg>
      </pc:sldChg>
      <pc:sldChg chg="addSp delSp modSp new mod ord modTransition modClrScheme chgLayout">
        <pc:chgData name="Stefan Thelberg" userId="a26f6d74-539a-4cda-84a1-9af7faa58ab7" providerId="ADAL" clId="{A6F77DAC-CD7C-49E5-90FE-7E448806FA27}" dt="2023-10-24T07:00:45.740" v="1153"/>
        <pc:sldMkLst>
          <pc:docMk/>
          <pc:sldMk cId="1488651964" sldId="4098"/>
        </pc:sldMkLst>
        <pc:spChg chg="add del mod">
          <ac:chgData name="Stefan Thelberg" userId="a26f6d74-539a-4cda-84a1-9af7faa58ab7" providerId="ADAL" clId="{A6F77DAC-CD7C-49E5-90FE-7E448806FA27}" dt="2023-09-30T19:18:22.235" v="31" actId="700"/>
          <ac:spMkLst>
            <pc:docMk/>
            <pc:sldMk cId="1488651964" sldId="4098"/>
            <ac:spMk id="2" creationId="{51FB6F61-82F4-8B25-F357-B889BD37399E}"/>
          </ac:spMkLst>
        </pc:spChg>
        <pc:spChg chg="add del mod">
          <ac:chgData name="Stefan Thelberg" userId="a26f6d74-539a-4cda-84a1-9af7faa58ab7" providerId="ADAL" clId="{A6F77DAC-CD7C-49E5-90FE-7E448806FA27}" dt="2023-09-30T19:18:22.235" v="31" actId="700"/>
          <ac:spMkLst>
            <pc:docMk/>
            <pc:sldMk cId="1488651964" sldId="4098"/>
            <ac:spMk id="3" creationId="{C1BC64C3-FC6C-48F3-B074-C75497964723}"/>
          </ac:spMkLst>
        </pc:spChg>
        <pc:spChg chg="add mod">
          <ac:chgData name="Stefan Thelberg" userId="a26f6d74-539a-4cda-84a1-9af7faa58ab7" providerId="ADAL" clId="{A6F77DAC-CD7C-49E5-90FE-7E448806FA27}" dt="2023-09-30T19:18:21.252" v="29"/>
          <ac:spMkLst>
            <pc:docMk/>
            <pc:sldMk cId="1488651964" sldId="4098"/>
            <ac:spMk id="5" creationId="{78AE8666-DE2D-823D-383B-E36BCC7EFC15}"/>
          </ac:spMkLst>
        </pc:spChg>
        <pc:spChg chg="add mod">
          <ac:chgData name="Stefan Thelberg" userId="a26f6d74-539a-4cda-84a1-9af7faa58ab7" providerId="ADAL" clId="{A6F77DAC-CD7C-49E5-90FE-7E448806FA27}" dt="2023-09-30T19:18:21.252" v="29"/>
          <ac:spMkLst>
            <pc:docMk/>
            <pc:sldMk cId="1488651964" sldId="4098"/>
            <ac:spMk id="6" creationId="{91A9C5EF-103D-D3D7-FE2A-F0448246F5C7}"/>
          </ac:spMkLst>
        </pc:spChg>
        <pc:spChg chg="add mod">
          <ac:chgData name="Stefan Thelberg" userId="a26f6d74-539a-4cda-84a1-9af7faa58ab7" providerId="ADAL" clId="{A6F77DAC-CD7C-49E5-90FE-7E448806FA27}" dt="2023-09-30T19:18:21.252" v="29"/>
          <ac:spMkLst>
            <pc:docMk/>
            <pc:sldMk cId="1488651964" sldId="4098"/>
            <ac:spMk id="7" creationId="{DB4A5A92-8E4E-F240-1256-D87ED968C238}"/>
          </ac:spMkLst>
        </pc:spChg>
        <pc:spChg chg="add mod">
          <ac:chgData name="Stefan Thelberg" userId="a26f6d74-539a-4cda-84a1-9af7faa58ab7" providerId="ADAL" clId="{A6F77DAC-CD7C-49E5-90FE-7E448806FA27}" dt="2023-09-30T19:18:21.252" v="29"/>
          <ac:spMkLst>
            <pc:docMk/>
            <pc:sldMk cId="1488651964" sldId="4098"/>
            <ac:spMk id="8" creationId="{B31E7283-2809-A6D8-A200-E3FC2948664A}"/>
          </ac:spMkLst>
        </pc:spChg>
        <pc:spChg chg="add mod">
          <ac:chgData name="Stefan Thelberg" userId="a26f6d74-539a-4cda-84a1-9af7faa58ab7" providerId="ADAL" clId="{A6F77DAC-CD7C-49E5-90FE-7E448806FA27}" dt="2023-09-30T19:18:21.252" v="29"/>
          <ac:spMkLst>
            <pc:docMk/>
            <pc:sldMk cId="1488651964" sldId="4098"/>
            <ac:spMk id="9" creationId="{B6BF8A26-96D7-4D23-EC37-80D86AF3F5A7}"/>
          </ac:spMkLst>
        </pc:spChg>
        <pc:spChg chg="add mod">
          <ac:chgData name="Stefan Thelberg" userId="a26f6d74-539a-4cda-84a1-9af7faa58ab7" providerId="ADAL" clId="{A6F77DAC-CD7C-49E5-90FE-7E448806FA27}" dt="2023-09-30T19:18:21.252" v="29"/>
          <ac:spMkLst>
            <pc:docMk/>
            <pc:sldMk cId="1488651964" sldId="4098"/>
            <ac:spMk id="10" creationId="{726F62C9-BC7E-2D40-AADD-77C8BD9C5930}"/>
          </ac:spMkLst>
        </pc:spChg>
        <pc:spChg chg="add mod">
          <ac:chgData name="Stefan Thelberg" userId="a26f6d74-539a-4cda-84a1-9af7faa58ab7" providerId="ADAL" clId="{A6F77DAC-CD7C-49E5-90FE-7E448806FA27}" dt="2023-09-30T19:18:21.252" v="29"/>
          <ac:spMkLst>
            <pc:docMk/>
            <pc:sldMk cId="1488651964" sldId="4098"/>
            <ac:spMk id="13" creationId="{664CBBB8-4AA6-5859-A592-A5D02DA23F06}"/>
          </ac:spMkLst>
        </pc:spChg>
        <pc:spChg chg="add mod">
          <ac:chgData name="Stefan Thelberg" userId="a26f6d74-539a-4cda-84a1-9af7faa58ab7" providerId="ADAL" clId="{A6F77DAC-CD7C-49E5-90FE-7E448806FA27}" dt="2023-09-30T19:18:21.252" v="29"/>
          <ac:spMkLst>
            <pc:docMk/>
            <pc:sldMk cId="1488651964" sldId="4098"/>
            <ac:spMk id="14" creationId="{1A99DC5B-2104-E0D3-B5EA-D38612EC192F}"/>
          </ac:spMkLst>
        </pc:spChg>
        <pc:spChg chg="add mod">
          <ac:chgData name="Stefan Thelberg" userId="a26f6d74-539a-4cda-84a1-9af7faa58ab7" providerId="ADAL" clId="{A6F77DAC-CD7C-49E5-90FE-7E448806FA27}" dt="2023-09-30T19:18:21.252" v="29"/>
          <ac:spMkLst>
            <pc:docMk/>
            <pc:sldMk cId="1488651964" sldId="4098"/>
            <ac:spMk id="15" creationId="{2F31A394-FF41-0D23-F1F4-434FDB9E901C}"/>
          </ac:spMkLst>
        </pc:spChg>
        <pc:spChg chg="add mod">
          <ac:chgData name="Stefan Thelberg" userId="a26f6d74-539a-4cda-84a1-9af7faa58ab7" providerId="ADAL" clId="{A6F77DAC-CD7C-49E5-90FE-7E448806FA27}" dt="2023-09-30T19:18:21.252" v="29"/>
          <ac:spMkLst>
            <pc:docMk/>
            <pc:sldMk cId="1488651964" sldId="4098"/>
            <ac:spMk id="16" creationId="{9A00720B-8815-42C7-46E3-EF1054D802F2}"/>
          </ac:spMkLst>
        </pc:spChg>
        <pc:spChg chg="add mod">
          <ac:chgData name="Stefan Thelberg" userId="a26f6d74-539a-4cda-84a1-9af7faa58ab7" providerId="ADAL" clId="{A6F77DAC-CD7C-49E5-90FE-7E448806FA27}" dt="2023-09-30T19:18:21.252" v="29"/>
          <ac:spMkLst>
            <pc:docMk/>
            <pc:sldMk cId="1488651964" sldId="4098"/>
            <ac:spMk id="18" creationId="{613B9F51-ACBB-F302-FD90-EEA40420A87C}"/>
          </ac:spMkLst>
        </pc:spChg>
        <pc:spChg chg="add mod">
          <ac:chgData name="Stefan Thelberg" userId="a26f6d74-539a-4cda-84a1-9af7faa58ab7" providerId="ADAL" clId="{A6F77DAC-CD7C-49E5-90FE-7E448806FA27}" dt="2023-09-30T19:18:21.252" v="29"/>
          <ac:spMkLst>
            <pc:docMk/>
            <pc:sldMk cId="1488651964" sldId="4098"/>
            <ac:spMk id="22" creationId="{F304BAF4-CEE3-0FDA-7EF5-728EF6554C73}"/>
          </ac:spMkLst>
        </pc:spChg>
        <pc:spChg chg="add mod">
          <ac:chgData name="Stefan Thelberg" userId="a26f6d74-539a-4cda-84a1-9af7faa58ab7" providerId="ADAL" clId="{A6F77DAC-CD7C-49E5-90FE-7E448806FA27}" dt="2023-09-30T19:18:35.043" v="45" actId="20577"/>
          <ac:spMkLst>
            <pc:docMk/>
            <pc:sldMk cId="1488651964" sldId="4098"/>
            <ac:spMk id="23" creationId="{ED2EB5FF-970C-8D62-BBFB-30ABFFE7C11B}"/>
          </ac:spMkLst>
        </pc:spChg>
        <pc:spChg chg="add del mod">
          <ac:chgData name="Stefan Thelberg" userId="a26f6d74-539a-4cda-84a1-9af7faa58ab7" providerId="ADAL" clId="{A6F77DAC-CD7C-49E5-90FE-7E448806FA27}" dt="2023-09-30T19:18:30.010" v="33" actId="478"/>
          <ac:spMkLst>
            <pc:docMk/>
            <pc:sldMk cId="1488651964" sldId="4098"/>
            <ac:spMk id="24" creationId="{56303336-1898-5205-2F1E-FC6972C96E31}"/>
          </ac:spMkLst>
        </pc:spChg>
        <pc:spChg chg="add mod">
          <ac:chgData name="Stefan Thelberg" userId="a26f6d74-539a-4cda-84a1-9af7faa58ab7" providerId="ADAL" clId="{A6F77DAC-CD7C-49E5-90FE-7E448806FA27}" dt="2023-09-30T19:24:47.952" v="105" actId="1076"/>
          <ac:spMkLst>
            <pc:docMk/>
            <pc:sldMk cId="1488651964" sldId="4098"/>
            <ac:spMk id="26" creationId="{78AE8666-DE2D-823D-383B-E36BCC7EFC15}"/>
          </ac:spMkLst>
        </pc:spChg>
        <pc:spChg chg="add mod">
          <ac:chgData name="Stefan Thelberg" userId="a26f6d74-539a-4cda-84a1-9af7faa58ab7" providerId="ADAL" clId="{A6F77DAC-CD7C-49E5-90FE-7E448806FA27}" dt="2023-09-30T19:20:53.342" v="59" actId="1076"/>
          <ac:spMkLst>
            <pc:docMk/>
            <pc:sldMk cId="1488651964" sldId="4098"/>
            <ac:spMk id="27" creationId="{91A9C5EF-103D-D3D7-FE2A-F0448246F5C7}"/>
          </ac:spMkLst>
        </pc:spChg>
        <pc:spChg chg="add mod">
          <ac:chgData name="Stefan Thelberg" userId="a26f6d74-539a-4cda-84a1-9af7faa58ab7" providerId="ADAL" clId="{A6F77DAC-CD7C-49E5-90FE-7E448806FA27}" dt="2023-09-30T19:20:53.342" v="59" actId="1076"/>
          <ac:spMkLst>
            <pc:docMk/>
            <pc:sldMk cId="1488651964" sldId="4098"/>
            <ac:spMk id="28" creationId="{DB4A5A92-8E4E-F240-1256-D87ED968C238}"/>
          </ac:spMkLst>
        </pc:spChg>
        <pc:spChg chg="add mod">
          <ac:chgData name="Stefan Thelberg" userId="a26f6d74-539a-4cda-84a1-9af7faa58ab7" providerId="ADAL" clId="{A6F77DAC-CD7C-49E5-90FE-7E448806FA27}" dt="2023-09-30T19:20:53.342" v="59" actId="1076"/>
          <ac:spMkLst>
            <pc:docMk/>
            <pc:sldMk cId="1488651964" sldId="4098"/>
            <ac:spMk id="29" creationId="{B31E7283-2809-A6D8-A200-E3FC2948664A}"/>
          </ac:spMkLst>
        </pc:spChg>
        <pc:spChg chg="add mod">
          <ac:chgData name="Stefan Thelberg" userId="a26f6d74-539a-4cda-84a1-9af7faa58ab7" providerId="ADAL" clId="{A6F77DAC-CD7C-49E5-90FE-7E448806FA27}" dt="2023-09-30T19:23:22.932" v="70" actId="20577"/>
          <ac:spMkLst>
            <pc:docMk/>
            <pc:sldMk cId="1488651964" sldId="4098"/>
            <ac:spMk id="30" creationId="{B6BF8A26-96D7-4D23-EC37-80D86AF3F5A7}"/>
          </ac:spMkLst>
        </pc:spChg>
        <pc:spChg chg="add mod">
          <ac:chgData name="Stefan Thelberg" userId="a26f6d74-539a-4cda-84a1-9af7faa58ab7" providerId="ADAL" clId="{A6F77DAC-CD7C-49E5-90FE-7E448806FA27}" dt="2023-09-30T19:24:32.827" v="102" actId="1076"/>
          <ac:spMkLst>
            <pc:docMk/>
            <pc:sldMk cId="1488651964" sldId="4098"/>
            <ac:spMk id="31" creationId="{726F62C9-BC7E-2D40-AADD-77C8BD9C5930}"/>
          </ac:spMkLst>
        </pc:spChg>
        <pc:spChg chg="add mod">
          <ac:chgData name="Stefan Thelberg" userId="a26f6d74-539a-4cda-84a1-9af7faa58ab7" providerId="ADAL" clId="{A6F77DAC-CD7C-49E5-90FE-7E448806FA27}" dt="2023-09-30T19:20:53.342" v="59" actId="1076"/>
          <ac:spMkLst>
            <pc:docMk/>
            <pc:sldMk cId="1488651964" sldId="4098"/>
            <ac:spMk id="34" creationId="{664CBBB8-4AA6-5859-A592-A5D02DA23F06}"/>
          </ac:spMkLst>
        </pc:spChg>
        <pc:spChg chg="add mod">
          <ac:chgData name="Stefan Thelberg" userId="a26f6d74-539a-4cda-84a1-9af7faa58ab7" providerId="ADAL" clId="{A6F77DAC-CD7C-49E5-90FE-7E448806FA27}" dt="2023-09-30T19:20:53.342" v="59" actId="1076"/>
          <ac:spMkLst>
            <pc:docMk/>
            <pc:sldMk cId="1488651964" sldId="4098"/>
            <ac:spMk id="35" creationId="{1A99DC5B-2104-E0D3-B5EA-D38612EC192F}"/>
          </ac:spMkLst>
        </pc:spChg>
        <pc:spChg chg="add mod">
          <ac:chgData name="Stefan Thelberg" userId="a26f6d74-539a-4cda-84a1-9af7faa58ab7" providerId="ADAL" clId="{A6F77DAC-CD7C-49E5-90FE-7E448806FA27}" dt="2023-09-30T19:20:53.342" v="59" actId="1076"/>
          <ac:spMkLst>
            <pc:docMk/>
            <pc:sldMk cId="1488651964" sldId="4098"/>
            <ac:spMk id="36" creationId="{2F31A394-FF41-0D23-F1F4-434FDB9E901C}"/>
          </ac:spMkLst>
        </pc:spChg>
        <pc:spChg chg="add mod">
          <ac:chgData name="Stefan Thelberg" userId="a26f6d74-539a-4cda-84a1-9af7faa58ab7" providerId="ADAL" clId="{A6F77DAC-CD7C-49E5-90FE-7E448806FA27}" dt="2023-09-30T19:20:53.342" v="59" actId="1076"/>
          <ac:spMkLst>
            <pc:docMk/>
            <pc:sldMk cId="1488651964" sldId="4098"/>
            <ac:spMk id="37" creationId="{9A00720B-8815-42C7-46E3-EF1054D802F2}"/>
          </ac:spMkLst>
        </pc:spChg>
        <pc:spChg chg="add mod">
          <ac:chgData name="Stefan Thelberg" userId="a26f6d74-539a-4cda-84a1-9af7faa58ab7" providerId="ADAL" clId="{A6F77DAC-CD7C-49E5-90FE-7E448806FA27}" dt="2023-09-30T19:19:45.408" v="56" actId="1076"/>
          <ac:spMkLst>
            <pc:docMk/>
            <pc:sldMk cId="1488651964" sldId="4098"/>
            <ac:spMk id="39" creationId="{613B9F51-ACBB-F302-FD90-EEA40420A87C}"/>
          </ac:spMkLst>
        </pc:spChg>
        <pc:spChg chg="add mod">
          <ac:chgData name="Stefan Thelberg" userId="a26f6d74-539a-4cda-84a1-9af7faa58ab7" providerId="ADAL" clId="{A6F77DAC-CD7C-49E5-90FE-7E448806FA27}" dt="2023-09-30T19:22:56.941" v="69" actId="20577"/>
          <ac:spMkLst>
            <pc:docMk/>
            <pc:sldMk cId="1488651964" sldId="4098"/>
            <ac:spMk id="43" creationId="{F304BAF4-CEE3-0FDA-7EF5-728EF6554C73}"/>
          </ac:spMkLst>
        </pc:spChg>
        <pc:cxnChg chg="mod">
          <ac:chgData name="Stefan Thelberg" userId="a26f6d74-539a-4cda-84a1-9af7faa58ab7" providerId="ADAL" clId="{A6F77DAC-CD7C-49E5-90FE-7E448806FA27}" dt="2023-10-17T09:44:55.417" v="1097" actId="693"/>
          <ac:cxnSpMkLst>
            <pc:docMk/>
            <pc:sldMk cId="1488651964" sldId="4098"/>
            <ac:cxnSpMk id="3" creationId="{AA88CF0F-7C90-E88F-3C12-2597B78EAC08}"/>
          </ac:cxnSpMkLst>
        </pc:cxnChg>
        <pc:cxnChg chg="add mod">
          <ac:chgData name="Stefan Thelberg" userId="a26f6d74-539a-4cda-84a1-9af7faa58ab7" providerId="ADAL" clId="{A6F77DAC-CD7C-49E5-90FE-7E448806FA27}" dt="2023-09-30T19:18:21.252" v="29"/>
          <ac:cxnSpMkLst>
            <pc:docMk/>
            <pc:sldMk cId="1488651964" sldId="4098"/>
            <ac:cxnSpMk id="4" creationId="{0485F985-AC24-6F38-6A2F-0A3373C77F93}"/>
          </ac:cxnSpMkLst>
        </pc:cxnChg>
        <pc:cxnChg chg="add mod">
          <ac:chgData name="Stefan Thelberg" userId="a26f6d74-539a-4cda-84a1-9af7faa58ab7" providerId="ADAL" clId="{A6F77DAC-CD7C-49E5-90FE-7E448806FA27}" dt="2023-09-30T19:18:21.252" v="29"/>
          <ac:cxnSpMkLst>
            <pc:docMk/>
            <pc:sldMk cId="1488651964" sldId="4098"/>
            <ac:cxnSpMk id="11" creationId="{03E85039-4A34-2F93-9410-90D0B0A8C5DA}"/>
          </ac:cxnSpMkLst>
        </pc:cxnChg>
        <pc:cxnChg chg="add mod">
          <ac:chgData name="Stefan Thelberg" userId="a26f6d74-539a-4cda-84a1-9af7faa58ab7" providerId="ADAL" clId="{A6F77DAC-CD7C-49E5-90FE-7E448806FA27}" dt="2023-09-30T19:18:21.252" v="29"/>
          <ac:cxnSpMkLst>
            <pc:docMk/>
            <pc:sldMk cId="1488651964" sldId="4098"/>
            <ac:cxnSpMk id="12" creationId="{21318B51-674E-57DA-B8BE-8C13862F4DEA}"/>
          </ac:cxnSpMkLst>
        </pc:cxnChg>
        <pc:cxnChg chg="add mod">
          <ac:chgData name="Stefan Thelberg" userId="a26f6d74-539a-4cda-84a1-9af7faa58ab7" providerId="ADAL" clId="{A6F77DAC-CD7C-49E5-90FE-7E448806FA27}" dt="2023-09-30T19:18:21.252" v="29"/>
          <ac:cxnSpMkLst>
            <pc:docMk/>
            <pc:sldMk cId="1488651964" sldId="4098"/>
            <ac:cxnSpMk id="17" creationId="{326AF57B-C789-5233-9F75-F0602CCE227C}"/>
          </ac:cxnSpMkLst>
        </pc:cxnChg>
        <pc:cxnChg chg="add mod">
          <ac:chgData name="Stefan Thelberg" userId="a26f6d74-539a-4cda-84a1-9af7faa58ab7" providerId="ADAL" clId="{A6F77DAC-CD7C-49E5-90FE-7E448806FA27}" dt="2023-09-30T19:18:21.252" v="29"/>
          <ac:cxnSpMkLst>
            <pc:docMk/>
            <pc:sldMk cId="1488651964" sldId="4098"/>
            <ac:cxnSpMk id="19" creationId="{50853CFD-A750-98B4-3A17-132EC406238E}"/>
          </ac:cxnSpMkLst>
        </pc:cxnChg>
        <pc:cxnChg chg="add mod">
          <ac:chgData name="Stefan Thelberg" userId="a26f6d74-539a-4cda-84a1-9af7faa58ab7" providerId="ADAL" clId="{A6F77DAC-CD7C-49E5-90FE-7E448806FA27}" dt="2023-09-30T19:18:21.252" v="29"/>
          <ac:cxnSpMkLst>
            <pc:docMk/>
            <pc:sldMk cId="1488651964" sldId="4098"/>
            <ac:cxnSpMk id="20" creationId="{D787631E-FA26-F1E5-0043-9C743AECD5B8}"/>
          </ac:cxnSpMkLst>
        </pc:cxnChg>
        <pc:cxnChg chg="add mod">
          <ac:chgData name="Stefan Thelberg" userId="a26f6d74-539a-4cda-84a1-9af7faa58ab7" providerId="ADAL" clId="{A6F77DAC-CD7C-49E5-90FE-7E448806FA27}" dt="2023-09-30T19:18:21.252" v="29"/>
          <ac:cxnSpMkLst>
            <pc:docMk/>
            <pc:sldMk cId="1488651964" sldId="4098"/>
            <ac:cxnSpMk id="21" creationId="{4F7484C3-24B3-64A2-53D3-62BFFBBBD1D4}"/>
          </ac:cxnSpMkLst>
        </pc:cxnChg>
        <pc:cxnChg chg="add mod">
          <ac:chgData name="Stefan Thelberg" userId="a26f6d74-539a-4cda-84a1-9af7faa58ab7" providerId="ADAL" clId="{A6F77DAC-CD7C-49E5-90FE-7E448806FA27}" dt="2023-09-30T19:21:13.268" v="63" actId="14100"/>
          <ac:cxnSpMkLst>
            <pc:docMk/>
            <pc:sldMk cId="1488651964" sldId="4098"/>
            <ac:cxnSpMk id="25" creationId="{0485F985-AC24-6F38-6A2F-0A3373C77F93}"/>
          </ac:cxnSpMkLst>
        </pc:cxnChg>
        <pc:cxnChg chg="add mod">
          <ac:chgData name="Stefan Thelberg" userId="a26f6d74-539a-4cda-84a1-9af7faa58ab7" providerId="ADAL" clId="{A6F77DAC-CD7C-49E5-90FE-7E448806FA27}" dt="2023-09-30T19:20:53.342" v="59" actId="1076"/>
          <ac:cxnSpMkLst>
            <pc:docMk/>
            <pc:sldMk cId="1488651964" sldId="4098"/>
            <ac:cxnSpMk id="32" creationId="{03E85039-4A34-2F93-9410-90D0B0A8C5DA}"/>
          </ac:cxnSpMkLst>
        </pc:cxnChg>
        <pc:cxnChg chg="add mod">
          <ac:chgData name="Stefan Thelberg" userId="a26f6d74-539a-4cda-84a1-9af7faa58ab7" providerId="ADAL" clId="{A6F77DAC-CD7C-49E5-90FE-7E448806FA27}" dt="2023-09-30T19:20:53.342" v="59" actId="1076"/>
          <ac:cxnSpMkLst>
            <pc:docMk/>
            <pc:sldMk cId="1488651964" sldId="4098"/>
            <ac:cxnSpMk id="33" creationId="{21318B51-674E-57DA-B8BE-8C13862F4DEA}"/>
          </ac:cxnSpMkLst>
        </pc:cxnChg>
        <pc:cxnChg chg="add mod">
          <ac:chgData name="Stefan Thelberg" userId="a26f6d74-539a-4cda-84a1-9af7faa58ab7" providerId="ADAL" clId="{A6F77DAC-CD7C-49E5-90FE-7E448806FA27}" dt="2023-09-30T19:29:38.854" v="110" actId="1076"/>
          <ac:cxnSpMkLst>
            <pc:docMk/>
            <pc:sldMk cId="1488651964" sldId="4098"/>
            <ac:cxnSpMk id="38" creationId="{326AF57B-C789-5233-9F75-F0602CCE227C}"/>
          </ac:cxnSpMkLst>
        </pc:cxnChg>
        <pc:cxnChg chg="add mod">
          <ac:chgData name="Stefan Thelberg" userId="a26f6d74-539a-4cda-84a1-9af7faa58ab7" providerId="ADAL" clId="{A6F77DAC-CD7C-49E5-90FE-7E448806FA27}" dt="2023-10-17T09:45:06.828" v="1098" actId="693"/>
          <ac:cxnSpMkLst>
            <pc:docMk/>
            <pc:sldMk cId="1488651964" sldId="4098"/>
            <ac:cxnSpMk id="40" creationId="{50853CFD-A750-98B4-3A17-132EC406238E}"/>
          </ac:cxnSpMkLst>
        </pc:cxnChg>
        <pc:cxnChg chg="add mod">
          <ac:chgData name="Stefan Thelberg" userId="a26f6d74-539a-4cda-84a1-9af7faa58ab7" providerId="ADAL" clId="{A6F77DAC-CD7C-49E5-90FE-7E448806FA27}" dt="2023-10-17T09:45:06.828" v="1098" actId="693"/>
          <ac:cxnSpMkLst>
            <pc:docMk/>
            <pc:sldMk cId="1488651964" sldId="4098"/>
            <ac:cxnSpMk id="41" creationId="{D787631E-FA26-F1E5-0043-9C743AECD5B8}"/>
          </ac:cxnSpMkLst>
        </pc:cxnChg>
        <pc:cxnChg chg="add mod">
          <ac:chgData name="Stefan Thelberg" userId="a26f6d74-539a-4cda-84a1-9af7faa58ab7" providerId="ADAL" clId="{A6F77DAC-CD7C-49E5-90FE-7E448806FA27}" dt="2023-10-17T09:45:06.828" v="1098" actId="693"/>
          <ac:cxnSpMkLst>
            <pc:docMk/>
            <pc:sldMk cId="1488651964" sldId="4098"/>
            <ac:cxnSpMk id="42" creationId="{4F7484C3-24B3-64A2-53D3-62BFFBBBD1D4}"/>
          </ac:cxnSpMkLst>
        </pc:cxnChg>
      </pc:sldChg>
      <pc:sldChg chg="new del">
        <pc:chgData name="Stefan Thelberg" userId="a26f6d74-539a-4cda-84a1-9af7faa58ab7" providerId="ADAL" clId="{A6F77DAC-CD7C-49E5-90FE-7E448806FA27}" dt="2023-09-30T19:17:36.432" v="18" actId="680"/>
        <pc:sldMkLst>
          <pc:docMk/>
          <pc:sldMk cId="1807411888" sldId="4098"/>
        </pc:sldMkLst>
      </pc:sldChg>
      <pc:sldChg chg="addSp delSp modSp add mod ord modTransition">
        <pc:chgData name="Stefan Thelberg" userId="a26f6d74-539a-4cda-84a1-9af7faa58ab7" providerId="ADAL" clId="{A6F77DAC-CD7C-49E5-90FE-7E448806FA27}" dt="2023-10-17T09:49:43.627" v="1118"/>
        <pc:sldMkLst>
          <pc:docMk/>
          <pc:sldMk cId="2536475429" sldId="4099"/>
        </pc:sldMkLst>
        <pc:spChg chg="add mod">
          <ac:chgData name="Stefan Thelberg" userId="a26f6d74-539a-4cda-84a1-9af7faa58ab7" providerId="ADAL" clId="{A6F77DAC-CD7C-49E5-90FE-7E448806FA27}" dt="2023-09-30T19:45:55.987" v="416" actId="1582"/>
          <ac:spMkLst>
            <pc:docMk/>
            <pc:sldMk cId="2536475429" sldId="4099"/>
            <ac:spMk id="2" creationId="{002C5C59-9144-AFF2-8BB7-E7A3AF7FA511}"/>
          </ac:spMkLst>
        </pc:spChg>
        <pc:spChg chg="add del mod">
          <ac:chgData name="Stefan Thelberg" userId="a26f6d74-539a-4cda-84a1-9af7faa58ab7" providerId="ADAL" clId="{A6F77DAC-CD7C-49E5-90FE-7E448806FA27}" dt="2023-09-30T19:35:36.602" v="166"/>
          <ac:spMkLst>
            <pc:docMk/>
            <pc:sldMk cId="2536475429" sldId="4099"/>
            <ac:spMk id="3" creationId="{8BE0655D-9A28-E434-35D5-9B38204E878C}"/>
          </ac:spMkLst>
        </pc:spChg>
        <pc:spChg chg="add del mod">
          <ac:chgData name="Stefan Thelberg" userId="a26f6d74-539a-4cda-84a1-9af7faa58ab7" providerId="ADAL" clId="{A6F77DAC-CD7C-49E5-90FE-7E448806FA27}" dt="2023-09-30T19:36:39.478" v="182" actId="478"/>
          <ac:spMkLst>
            <pc:docMk/>
            <pc:sldMk cId="2536475429" sldId="4099"/>
            <ac:spMk id="4" creationId="{EC27A21C-5D93-0A8C-749B-2FF0396DFB24}"/>
          </ac:spMkLst>
        </pc:spChg>
        <pc:spChg chg="add del mod">
          <ac:chgData name="Stefan Thelberg" userId="a26f6d74-539a-4cda-84a1-9af7faa58ab7" providerId="ADAL" clId="{A6F77DAC-CD7C-49E5-90FE-7E448806FA27}" dt="2023-10-02T19:32:25.733" v="684" actId="478"/>
          <ac:spMkLst>
            <pc:docMk/>
            <pc:sldMk cId="2536475429" sldId="4099"/>
            <ac:spMk id="5" creationId="{6747602A-81CD-A723-DE30-9B633C471EBA}"/>
          </ac:spMkLst>
        </pc:spChg>
        <pc:spChg chg="add del mod">
          <ac:chgData name="Stefan Thelberg" userId="a26f6d74-539a-4cda-84a1-9af7faa58ab7" providerId="ADAL" clId="{A6F77DAC-CD7C-49E5-90FE-7E448806FA27}" dt="2023-10-02T19:36:28.112" v="729" actId="478"/>
          <ac:spMkLst>
            <pc:docMk/>
            <pc:sldMk cId="2536475429" sldId="4099"/>
            <ac:spMk id="7" creationId="{96537FFF-D3F4-0B9C-C29B-9EAD27C306D6}"/>
          </ac:spMkLst>
        </pc:spChg>
        <pc:spChg chg="add del mod">
          <ac:chgData name="Stefan Thelberg" userId="a26f6d74-539a-4cda-84a1-9af7faa58ab7" providerId="ADAL" clId="{A6F77DAC-CD7C-49E5-90FE-7E448806FA27}" dt="2023-10-02T19:38:07.748" v="741" actId="478"/>
          <ac:spMkLst>
            <pc:docMk/>
            <pc:sldMk cId="2536475429" sldId="4099"/>
            <ac:spMk id="9" creationId="{536825D7-4773-C090-61AB-26F57EA19230}"/>
          </ac:spMkLst>
        </pc:spChg>
        <pc:spChg chg="add del mod">
          <ac:chgData name="Stefan Thelberg" userId="a26f6d74-539a-4cda-84a1-9af7faa58ab7" providerId="ADAL" clId="{A6F77DAC-CD7C-49E5-90FE-7E448806FA27}" dt="2023-10-02T19:37:48.746" v="738" actId="478"/>
          <ac:spMkLst>
            <pc:docMk/>
            <pc:sldMk cId="2536475429" sldId="4099"/>
            <ac:spMk id="10" creationId="{FB43A169-A0BA-2FB3-1888-4D41B568867F}"/>
          </ac:spMkLst>
        </pc:spChg>
        <pc:spChg chg="add mod">
          <ac:chgData name="Stefan Thelberg" userId="a26f6d74-539a-4cda-84a1-9af7faa58ab7" providerId="ADAL" clId="{A6F77DAC-CD7C-49E5-90FE-7E448806FA27}" dt="2023-09-30T19:56:56.399" v="649" actId="1076"/>
          <ac:spMkLst>
            <pc:docMk/>
            <pc:sldMk cId="2536475429" sldId="4099"/>
            <ac:spMk id="12" creationId="{16C0B316-D718-662F-B8E6-173CAAC93ED2}"/>
          </ac:spMkLst>
        </pc:spChg>
        <pc:spChg chg="add mod">
          <ac:chgData name="Stefan Thelberg" userId="a26f6d74-539a-4cda-84a1-9af7faa58ab7" providerId="ADAL" clId="{A6F77DAC-CD7C-49E5-90FE-7E448806FA27}" dt="2023-10-02T19:32:51.247" v="686" actId="1076"/>
          <ac:spMkLst>
            <pc:docMk/>
            <pc:sldMk cId="2536475429" sldId="4099"/>
            <ac:spMk id="13" creationId="{0F7AAC48-E0FC-378D-1901-D7D33A7AD33B}"/>
          </ac:spMkLst>
        </pc:spChg>
        <pc:spChg chg="add mod">
          <ac:chgData name="Stefan Thelberg" userId="a26f6d74-539a-4cda-84a1-9af7faa58ab7" providerId="ADAL" clId="{A6F77DAC-CD7C-49E5-90FE-7E448806FA27}" dt="2023-10-02T19:32:55.021" v="687" actId="1076"/>
          <ac:spMkLst>
            <pc:docMk/>
            <pc:sldMk cId="2536475429" sldId="4099"/>
            <ac:spMk id="14" creationId="{92EFA45F-F806-E8A9-50A8-896CFACA1E82}"/>
          </ac:spMkLst>
        </pc:spChg>
        <pc:spChg chg="add mod">
          <ac:chgData name="Stefan Thelberg" userId="a26f6d74-539a-4cda-84a1-9af7faa58ab7" providerId="ADAL" clId="{A6F77DAC-CD7C-49E5-90FE-7E448806FA27}" dt="2023-09-30T20:00:41.901" v="659" actId="408"/>
          <ac:spMkLst>
            <pc:docMk/>
            <pc:sldMk cId="2536475429" sldId="4099"/>
            <ac:spMk id="15" creationId="{76AC6B42-6FBF-FED4-C823-436E7F383A31}"/>
          </ac:spMkLst>
        </pc:spChg>
        <pc:spChg chg="add mod">
          <ac:chgData name="Stefan Thelberg" userId="a26f6d74-539a-4cda-84a1-9af7faa58ab7" providerId="ADAL" clId="{A6F77DAC-CD7C-49E5-90FE-7E448806FA27}" dt="2023-09-30T19:46:48.250" v="435" actId="14100"/>
          <ac:spMkLst>
            <pc:docMk/>
            <pc:sldMk cId="2536475429" sldId="4099"/>
            <ac:spMk id="16" creationId="{EFCA5EF9-3399-1303-7867-888CBEA1ADCC}"/>
          </ac:spMkLst>
        </pc:spChg>
        <pc:spChg chg="add mod">
          <ac:chgData name="Stefan Thelberg" userId="a26f6d74-539a-4cda-84a1-9af7faa58ab7" providerId="ADAL" clId="{A6F77DAC-CD7C-49E5-90FE-7E448806FA27}" dt="2023-09-30T19:42:40.187" v="312" actId="113"/>
          <ac:spMkLst>
            <pc:docMk/>
            <pc:sldMk cId="2536475429" sldId="4099"/>
            <ac:spMk id="17" creationId="{4B3975D0-A16A-588A-A244-3F10148F8A4B}"/>
          </ac:spMkLst>
        </pc:spChg>
        <pc:spChg chg="add del">
          <ac:chgData name="Stefan Thelberg" userId="a26f6d74-539a-4cda-84a1-9af7faa58ab7" providerId="ADAL" clId="{A6F77DAC-CD7C-49E5-90FE-7E448806FA27}" dt="2023-10-02T19:38:16.752" v="743" actId="11529"/>
          <ac:spMkLst>
            <pc:docMk/>
            <pc:sldMk cId="2536475429" sldId="4099"/>
            <ac:spMk id="19" creationId="{C56218FF-E22A-510C-0122-C43A652A8F99}"/>
          </ac:spMkLst>
        </pc:spChg>
        <pc:spChg chg="add mod">
          <ac:chgData name="Stefan Thelberg" userId="a26f6d74-539a-4cda-84a1-9af7faa58ab7" providerId="ADAL" clId="{A6F77DAC-CD7C-49E5-90FE-7E448806FA27}" dt="2023-09-30T19:42:41.539" v="313" actId="113"/>
          <ac:spMkLst>
            <pc:docMk/>
            <pc:sldMk cId="2536475429" sldId="4099"/>
            <ac:spMk id="20" creationId="{A3E83A20-A8A1-7B64-A30E-C660AE8A2A1C}"/>
          </ac:spMkLst>
        </pc:spChg>
        <pc:spChg chg="add mod">
          <ac:chgData name="Stefan Thelberg" userId="a26f6d74-539a-4cda-84a1-9af7faa58ab7" providerId="ADAL" clId="{A6F77DAC-CD7C-49E5-90FE-7E448806FA27}" dt="2023-09-30T19:55:13.198" v="633" actId="113"/>
          <ac:spMkLst>
            <pc:docMk/>
            <pc:sldMk cId="2536475429" sldId="4099"/>
            <ac:spMk id="22" creationId="{CC4111FA-3BDC-6334-B25E-30C6FA4F0ABA}"/>
          </ac:spMkLst>
        </pc:spChg>
        <pc:spChg chg="mod">
          <ac:chgData name="Stefan Thelberg" userId="a26f6d74-539a-4cda-84a1-9af7faa58ab7" providerId="ADAL" clId="{A6F77DAC-CD7C-49E5-90FE-7E448806FA27}" dt="2023-09-30T19:45:19.316" v="411" actId="20577"/>
          <ac:spMkLst>
            <pc:docMk/>
            <pc:sldMk cId="2536475429" sldId="4099"/>
            <ac:spMk id="23" creationId="{ED2EB5FF-970C-8D62-BBFB-30ABFFE7C11B}"/>
          </ac:spMkLst>
        </pc:spChg>
        <pc:spChg chg="add del">
          <ac:chgData name="Stefan Thelberg" userId="a26f6d74-539a-4cda-84a1-9af7faa58ab7" providerId="ADAL" clId="{A6F77DAC-CD7C-49E5-90FE-7E448806FA27}" dt="2023-10-02T19:38:29.534" v="745" actId="11529"/>
          <ac:spMkLst>
            <pc:docMk/>
            <pc:sldMk cId="2536475429" sldId="4099"/>
            <ac:spMk id="26" creationId="{4A1B8062-8BDB-0912-0755-241270FF3F34}"/>
          </ac:spMkLst>
        </pc:spChg>
        <pc:spChg chg="del mod">
          <ac:chgData name="Stefan Thelberg" userId="a26f6d74-539a-4cda-84a1-9af7faa58ab7" providerId="ADAL" clId="{A6F77DAC-CD7C-49E5-90FE-7E448806FA27}" dt="2023-09-30T19:39:25.125" v="233" actId="478"/>
          <ac:spMkLst>
            <pc:docMk/>
            <pc:sldMk cId="2536475429" sldId="4099"/>
            <ac:spMk id="26" creationId="{78AE8666-DE2D-823D-383B-E36BCC7EFC15}"/>
          </ac:spMkLst>
        </pc:spChg>
        <pc:spChg chg="add del mod">
          <ac:chgData name="Stefan Thelberg" userId="a26f6d74-539a-4cda-84a1-9af7faa58ab7" providerId="ADAL" clId="{A6F77DAC-CD7C-49E5-90FE-7E448806FA27}" dt="2023-10-02T19:38:54.928" v="751" actId="11529"/>
          <ac:spMkLst>
            <pc:docMk/>
            <pc:sldMk cId="2536475429" sldId="4099"/>
            <ac:spMk id="27" creationId="{172BD4C0-40C7-AA7D-472E-48F3AD6B90DA}"/>
          </ac:spMkLst>
        </pc:spChg>
        <pc:spChg chg="add del mod">
          <ac:chgData name="Stefan Thelberg" userId="a26f6d74-539a-4cda-84a1-9af7faa58ab7" providerId="ADAL" clId="{A6F77DAC-CD7C-49E5-90FE-7E448806FA27}" dt="2023-09-30T19:36:26.758" v="178" actId="478"/>
          <ac:spMkLst>
            <pc:docMk/>
            <pc:sldMk cId="2536475429" sldId="4099"/>
            <ac:spMk id="27" creationId="{91A9C5EF-103D-D3D7-FE2A-F0448246F5C7}"/>
          </ac:spMkLst>
        </pc:spChg>
        <pc:spChg chg="mod">
          <ac:chgData name="Stefan Thelberg" userId="a26f6d74-539a-4cda-84a1-9af7faa58ab7" providerId="ADAL" clId="{A6F77DAC-CD7C-49E5-90FE-7E448806FA27}" dt="2023-10-02T19:31:41.170" v="673" actId="6549"/>
          <ac:spMkLst>
            <pc:docMk/>
            <pc:sldMk cId="2536475429" sldId="4099"/>
            <ac:spMk id="28" creationId="{DB4A5A92-8E4E-F240-1256-D87ED968C238}"/>
          </ac:spMkLst>
        </pc:spChg>
        <pc:spChg chg="mod">
          <ac:chgData name="Stefan Thelberg" userId="a26f6d74-539a-4cda-84a1-9af7faa58ab7" providerId="ADAL" clId="{A6F77DAC-CD7C-49E5-90FE-7E448806FA27}" dt="2023-09-30T19:45:55.987" v="416" actId="1582"/>
          <ac:spMkLst>
            <pc:docMk/>
            <pc:sldMk cId="2536475429" sldId="4099"/>
            <ac:spMk id="29" creationId="{B31E7283-2809-A6D8-A200-E3FC2948664A}"/>
          </ac:spMkLst>
        </pc:spChg>
        <pc:spChg chg="add del mod">
          <ac:chgData name="Stefan Thelberg" userId="a26f6d74-539a-4cda-84a1-9af7faa58ab7" providerId="ADAL" clId="{A6F77DAC-CD7C-49E5-90FE-7E448806FA27}" dt="2023-10-02T19:42:19.245" v="795" actId="478"/>
          <ac:spMkLst>
            <pc:docMk/>
            <pc:sldMk cId="2536475429" sldId="4099"/>
            <ac:spMk id="30" creationId="{9AE1C8BD-2510-1953-95F3-261E24AC765F}"/>
          </ac:spMkLst>
        </pc:spChg>
        <pc:spChg chg="del">
          <ac:chgData name="Stefan Thelberg" userId="a26f6d74-539a-4cda-84a1-9af7faa58ab7" providerId="ADAL" clId="{A6F77DAC-CD7C-49E5-90FE-7E448806FA27}" dt="2023-09-30T19:38:16.872" v="212" actId="478"/>
          <ac:spMkLst>
            <pc:docMk/>
            <pc:sldMk cId="2536475429" sldId="4099"/>
            <ac:spMk id="30" creationId="{B6BF8A26-96D7-4D23-EC37-80D86AF3F5A7}"/>
          </ac:spMkLst>
        </pc:spChg>
        <pc:spChg chg="del mod">
          <ac:chgData name="Stefan Thelberg" userId="a26f6d74-539a-4cda-84a1-9af7faa58ab7" providerId="ADAL" clId="{A6F77DAC-CD7C-49E5-90FE-7E448806FA27}" dt="2023-09-30T19:39:25.125" v="233" actId="478"/>
          <ac:spMkLst>
            <pc:docMk/>
            <pc:sldMk cId="2536475429" sldId="4099"/>
            <ac:spMk id="31" creationId="{726F62C9-BC7E-2D40-AADD-77C8BD9C5930}"/>
          </ac:spMkLst>
        </pc:spChg>
        <pc:spChg chg="mod">
          <ac:chgData name="Stefan Thelberg" userId="a26f6d74-539a-4cda-84a1-9af7faa58ab7" providerId="ADAL" clId="{A6F77DAC-CD7C-49E5-90FE-7E448806FA27}" dt="2023-10-02T19:32:24.816" v="683" actId="1076"/>
          <ac:spMkLst>
            <pc:docMk/>
            <pc:sldMk cId="2536475429" sldId="4099"/>
            <ac:spMk id="34" creationId="{664CBBB8-4AA6-5859-A592-A5D02DA23F06}"/>
          </ac:spMkLst>
        </pc:spChg>
        <pc:spChg chg="del mod">
          <ac:chgData name="Stefan Thelberg" userId="a26f6d74-539a-4cda-84a1-9af7faa58ab7" providerId="ADAL" clId="{A6F77DAC-CD7C-49E5-90FE-7E448806FA27}" dt="2023-09-30T19:39:25.125" v="233" actId="478"/>
          <ac:spMkLst>
            <pc:docMk/>
            <pc:sldMk cId="2536475429" sldId="4099"/>
            <ac:spMk id="35" creationId="{1A99DC5B-2104-E0D3-B5EA-D38612EC192F}"/>
          </ac:spMkLst>
        </pc:spChg>
        <pc:spChg chg="add mod">
          <ac:chgData name="Stefan Thelberg" userId="a26f6d74-539a-4cda-84a1-9af7faa58ab7" providerId="ADAL" clId="{A6F77DAC-CD7C-49E5-90FE-7E448806FA27}" dt="2023-10-02T19:44:27.011" v="863" actId="1076"/>
          <ac:spMkLst>
            <pc:docMk/>
            <pc:sldMk cId="2536475429" sldId="4099"/>
            <ac:spMk id="35" creationId="{BDF6A310-0251-5D5F-735E-9E8612DB33B7}"/>
          </ac:spMkLst>
        </pc:spChg>
        <pc:spChg chg="del mod">
          <ac:chgData name="Stefan Thelberg" userId="a26f6d74-539a-4cda-84a1-9af7faa58ab7" providerId="ADAL" clId="{A6F77DAC-CD7C-49E5-90FE-7E448806FA27}" dt="2023-09-30T19:39:25.125" v="233" actId="478"/>
          <ac:spMkLst>
            <pc:docMk/>
            <pc:sldMk cId="2536475429" sldId="4099"/>
            <ac:spMk id="36" creationId="{2F31A394-FF41-0D23-F1F4-434FDB9E901C}"/>
          </ac:spMkLst>
        </pc:spChg>
        <pc:spChg chg="del mod">
          <ac:chgData name="Stefan Thelberg" userId="a26f6d74-539a-4cda-84a1-9af7faa58ab7" providerId="ADAL" clId="{A6F77DAC-CD7C-49E5-90FE-7E448806FA27}" dt="2023-09-30T19:39:25.125" v="233" actId="478"/>
          <ac:spMkLst>
            <pc:docMk/>
            <pc:sldMk cId="2536475429" sldId="4099"/>
            <ac:spMk id="37" creationId="{9A00720B-8815-42C7-46E3-EF1054D802F2}"/>
          </ac:spMkLst>
        </pc:spChg>
        <pc:spChg chg="del">
          <ac:chgData name="Stefan Thelberg" userId="a26f6d74-539a-4cda-84a1-9af7faa58ab7" providerId="ADAL" clId="{A6F77DAC-CD7C-49E5-90FE-7E448806FA27}" dt="2023-09-30T19:38:16.872" v="212" actId="478"/>
          <ac:spMkLst>
            <pc:docMk/>
            <pc:sldMk cId="2536475429" sldId="4099"/>
            <ac:spMk id="39" creationId="{613B9F51-ACBB-F302-FD90-EEA40420A87C}"/>
          </ac:spMkLst>
        </pc:spChg>
        <pc:spChg chg="del">
          <ac:chgData name="Stefan Thelberg" userId="a26f6d74-539a-4cda-84a1-9af7faa58ab7" providerId="ADAL" clId="{A6F77DAC-CD7C-49E5-90FE-7E448806FA27}" dt="2023-09-30T19:38:16.872" v="212" actId="478"/>
          <ac:spMkLst>
            <pc:docMk/>
            <pc:sldMk cId="2536475429" sldId="4099"/>
            <ac:spMk id="43" creationId="{F304BAF4-CEE3-0FDA-7EF5-728EF6554C73}"/>
          </ac:spMkLst>
        </pc:spChg>
        <pc:spChg chg="add mod">
          <ac:chgData name="Stefan Thelberg" userId="a26f6d74-539a-4cda-84a1-9af7faa58ab7" providerId="ADAL" clId="{A6F77DAC-CD7C-49E5-90FE-7E448806FA27}" dt="2023-10-02T19:31:57.273" v="677" actId="1076"/>
          <ac:spMkLst>
            <pc:docMk/>
            <pc:sldMk cId="2536475429" sldId="4099"/>
            <ac:spMk id="44" creationId="{2420E8F1-2FA9-6FD4-FD7E-2890FD130989}"/>
          </ac:spMkLst>
        </pc:spChg>
        <pc:spChg chg="add mod">
          <ac:chgData name="Stefan Thelberg" userId="a26f6d74-539a-4cda-84a1-9af7faa58ab7" providerId="ADAL" clId="{A6F77DAC-CD7C-49E5-90FE-7E448806FA27}" dt="2023-10-04T21:40:48.641" v="881" actId="14100"/>
          <ac:spMkLst>
            <pc:docMk/>
            <pc:sldMk cId="2536475429" sldId="4099"/>
            <ac:spMk id="49" creationId="{37012535-A80B-EC55-DBAE-C4CE1976D7EA}"/>
          </ac:spMkLst>
        </pc:spChg>
        <pc:spChg chg="add mod">
          <ac:chgData name="Stefan Thelberg" userId="a26f6d74-539a-4cda-84a1-9af7faa58ab7" providerId="ADAL" clId="{A6F77DAC-CD7C-49E5-90FE-7E448806FA27}" dt="2023-10-03T07:02:52.819" v="865" actId="20577"/>
          <ac:spMkLst>
            <pc:docMk/>
            <pc:sldMk cId="2536475429" sldId="4099"/>
            <ac:spMk id="57" creationId="{506C23F3-F4AF-ADC2-97A4-D64ED21C17B9}"/>
          </ac:spMkLst>
        </pc:spChg>
        <pc:spChg chg="add mod">
          <ac:chgData name="Stefan Thelberg" userId="a26f6d74-539a-4cda-84a1-9af7faa58ab7" providerId="ADAL" clId="{A6F77DAC-CD7C-49E5-90FE-7E448806FA27}" dt="2023-10-02T19:30:42.655" v="669" actId="1076"/>
          <ac:spMkLst>
            <pc:docMk/>
            <pc:sldMk cId="2536475429" sldId="4099"/>
            <ac:spMk id="58" creationId="{4676986E-DAB1-352B-76A9-8B97893F53D7}"/>
          </ac:spMkLst>
        </pc:spChg>
        <pc:cxnChg chg="add mod">
          <ac:chgData name="Stefan Thelberg" userId="a26f6d74-539a-4cda-84a1-9af7faa58ab7" providerId="ADAL" clId="{A6F77DAC-CD7C-49E5-90FE-7E448806FA27}" dt="2023-10-04T21:41:18.669" v="886" actId="1076"/>
          <ac:cxnSpMkLst>
            <pc:docMk/>
            <pc:sldMk cId="2536475429" sldId="4099"/>
            <ac:cxnSpMk id="5" creationId="{154398B1-791E-29A4-CA78-54E7CE5C7089}"/>
          </ac:cxnSpMkLst>
        </pc:cxnChg>
        <pc:cxnChg chg="add mod">
          <ac:chgData name="Stefan Thelberg" userId="a26f6d74-539a-4cda-84a1-9af7faa58ab7" providerId="ADAL" clId="{A6F77DAC-CD7C-49E5-90FE-7E448806FA27}" dt="2023-09-30T19:59:04.489" v="657" actId="1076"/>
          <ac:cxnSpMkLst>
            <pc:docMk/>
            <pc:sldMk cId="2536475429" sldId="4099"/>
            <ac:cxnSpMk id="6" creationId="{71755BD0-23F4-5C89-D31E-300852D98E19}"/>
          </ac:cxnSpMkLst>
        </pc:cxnChg>
        <pc:cxnChg chg="add mod">
          <ac:chgData name="Stefan Thelberg" userId="a26f6d74-539a-4cda-84a1-9af7faa58ab7" providerId="ADAL" clId="{A6F77DAC-CD7C-49E5-90FE-7E448806FA27}" dt="2023-09-30T19:58:42.178" v="653" actId="1076"/>
          <ac:cxnSpMkLst>
            <pc:docMk/>
            <pc:sldMk cId="2536475429" sldId="4099"/>
            <ac:cxnSpMk id="8" creationId="{1BF127C6-7B1C-2BC4-EB01-A12113C92D54}"/>
          </ac:cxnSpMkLst>
        </pc:cxnChg>
        <pc:cxnChg chg="add del mod">
          <ac:chgData name="Stefan Thelberg" userId="a26f6d74-539a-4cda-84a1-9af7faa58ab7" providerId="ADAL" clId="{A6F77DAC-CD7C-49E5-90FE-7E448806FA27}" dt="2023-09-30T19:48:10.179" v="437" actId="478"/>
          <ac:cxnSpMkLst>
            <pc:docMk/>
            <pc:sldMk cId="2536475429" sldId="4099"/>
            <ac:cxnSpMk id="10" creationId="{93F2A074-5666-9C81-FB7A-C7DD0F165CBD}"/>
          </ac:cxnSpMkLst>
        </pc:cxnChg>
        <pc:cxnChg chg="add del mod">
          <ac:chgData name="Stefan Thelberg" userId="a26f6d74-539a-4cda-84a1-9af7faa58ab7" providerId="ADAL" clId="{A6F77DAC-CD7C-49E5-90FE-7E448806FA27}" dt="2023-10-02T19:42:24.023" v="799" actId="21"/>
          <ac:cxnSpMkLst>
            <pc:docMk/>
            <pc:sldMk cId="2536475429" sldId="4099"/>
            <ac:cxnSpMk id="11" creationId="{33ADE0DF-EC3D-822B-E484-8715307B059B}"/>
          </ac:cxnSpMkLst>
        </pc:cxnChg>
        <pc:cxnChg chg="add mod">
          <ac:chgData name="Stefan Thelberg" userId="a26f6d74-539a-4cda-84a1-9af7faa58ab7" providerId="ADAL" clId="{A6F77DAC-CD7C-49E5-90FE-7E448806FA27}" dt="2023-10-17T09:45:28.884" v="1099" actId="693"/>
          <ac:cxnSpMkLst>
            <pc:docMk/>
            <pc:sldMk cId="2536475429" sldId="4099"/>
            <ac:cxnSpMk id="18" creationId="{89D9B861-B423-FE4C-F4E7-88BBEFB68E3C}"/>
          </ac:cxnSpMkLst>
        </pc:cxnChg>
        <pc:cxnChg chg="add mod">
          <ac:chgData name="Stefan Thelberg" userId="a26f6d74-539a-4cda-84a1-9af7faa58ab7" providerId="ADAL" clId="{A6F77DAC-CD7C-49E5-90FE-7E448806FA27}" dt="2023-10-17T09:45:28.884" v="1099" actId="693"/>
          <ac:cxnSpMkLst>
            <pc:docMk/>
            <pc:sldMk cId="2536475429" sldId="4099"/>
            <ac:cxnSpMk id="21" creationId="{BD7549C8-D34A-7410-49D7-B025C42E1331}"/>
          </ac:cxnSpMkLst>
        </pc:cxnChg>
        <pc:cxnChg chg="add mod">
          <ac:chgData name="Stefan Thelberg" userId="a26f6d74-539a-4cda-84a1-9af7faa58ab7" providerId="ADAL" clId="{A6F77DAC-CD7C-49E5-90FE-7E448806FA27}" dt="2023-10-17T09:45:28.884" v="1099" actId="693"/>
          <ac:cxnSpMkLst>
            <pc:docMk/>
            <pc:sldMk cId="2536475429" sldId="4099"/>
            <ac:cxnSpMk id="24" creationId="{3DC683F7-7301-1141-5254-DCDE4D6F5F61}"/>
          </ac:cxnSpMkLst>
        </pc:cxnChg>
        <pc:cxnChg chg="mod">
          <ac:chgData name="Stefan Thelberg" userId="a26f6d74-539a-4cda-84a1-9af7faa58ab7" providerId="ADAL" clId="{A6F77DAC-CD7C-49E5-90FE-7E448806FA27}" dt="2023-10-02T19:31:17.331" v="671" actId="14100"/>
          <ac:cxnSpMkLst>
            <pc:docMk/>
            <pc:sldMk cId="2536475429" sldId="4099"/>
            <ac:cxnSpMk id="25" creationId="{0485F985-AC24-6F38-6A2F-0A3373C77F93}"/>
          </ac:cxnSpMkLst>
        </pc:cxnChg>
        <pc:cxnChg chg="add del mod">
          <ac:chgData name="Stefan Thelberg" userId="a26f6d74-539a-4cda-84a1-9af7faa58ab7" providerId="ADAL" clId="{A6F77DAC-CD7C-49E5-90FE-7E448806FA27}" dt="2023-10-02T19:42:22.275" v="798"/>
          <ac:cxnSpMkLst>
            <pc:docMk/>
            <pc:sldMk cId="2536475429" sldId="4099"/>
            <ac:cxnSpMk id="31" creationId="{E5D89562-99D4-2080-49D2-B10974639890}"/>
          </ac:cxnSpMkLst>
        </pc:cxnChg>
        <pc:cxnChg chg="del mod">
          <ac:chgData name="Stefan Thelberg" userId="a26f6d74-539a-4cda-84a1-9af7faa58ab7" providerId="ADAL" clId="{A6F77DAC-CD7C-49E5-90FE-7E448806FA27}" dt="2023-09-30T19:39:25.125" v="233" actId="478"/>
          <ac:cxnSpMkLst>
            <pc:docMk/>
            <pc:sldMk cId="2536475429" sldId="4099"/>
            <ac:cxnSpMk id="32" creationId="{03E85039-4A34-2F93-9410-90D0B0A8C5DA}"/>
          </ac:cxnSpMkLst>
        </pc:cxnChg>
        <pc:cxnChg chg="add mod ord">
          <ac:chgData name="Stefan Thelberg" userId="a26f6d74-539a-4cda-84a1-9af7faa58ab7" providerId="ADAL" clId="{A6F77DAC-CD7C-49E5-90FE-7E448806FA27}" dt="2023-10-04T21:40:07.523" v="868" actId="167"/>
          <ac:cxnSpMkLst>
            <pc:docMk/>
            <pc:sldMk cId="2536475429" sldId="4099"/>
            <ac:cxnSpMk id="32" creationId="{0CEC1035-E674-488A-DF8C-230B6DC2F0C1}"/>
          </ac:cxnSpMkLst>
        </pc:cxnChg>
        <pc:cxnChg chg="del mod">
          <ac:chgData name="Stefan Thelberg" userId="a26f6d74-539a-4cda-84a1-9af7faa58ab7" providerId="ADAL" clId="{A6F77DAC-CD7C-49E5-90FE-7E448806FA27}" dt="2023-09-30T19:44:54.530" v="379" actId="478"/>
          <ac:cxnSpMkLst>
            <pc:docMk/>
            <pc:sldMk cId="2536475429" sldId="4099"/>
            <ac:cxnSpMk id="33" creationId="{21318B51-674E-57DA-B8BE-8C13862F4DEA}"/>
          </ac:cxnSpMkLst>
        </pc:cxnChg>
        <pc:cxnChg chg="del mod">
          <ac:chgData name="Stefan Thelberg" userId="a26f6d74-539a-4cda-84a1-9af7faa58ab7" providerId="ADAL" clId="{A6F77DAC-CD7C-49E5-90FE-7E448806FA27}" dt="2023-09-30T19:39:25.125" v="233" actId="478"/>
          <ac:cxnSpMkLst>
            <pc:docMk/>
            <pc:sldMk cId="2536475429" sldId="4099"/>
            <ac:cxnSpMk id="38" creationId="{326AF57B-C789-5233-9F75-F0602CCE227C}"/>
          </ac:cxnSpMkLst>
        </pc:cxnChg>
        <pc:cxnChg chg="mod">
          <ac:chgData name="Stefan Thelberg" userId="a26f6d74-539a-4cda-84a1-9af7faa58ab7" providerId="ADAL" clId="{A6F77DAC-CD7C-49E5-90FE-7E448806FA27}" dt="2023-10-17T09:45:28.884" v="1099" actId="693"/>
          <ac:cxnSpMkLst>
            <pc:docMk/>
            <pc:sldMk cId="2536475429" sldId="4099"/>
            <ac:cxnSpMk id="40" creationId="{50853CFD-A750-98B4-3A17-132EC406238E}"/>
          </ac:cxnSpMkLst>
        </pc:cxnChg>
        <pc:cxnChg chg="del mod">
          <ac:chgData name="Stefan Thelberg" userId="a26f6d74-539a-4cda-84a1-9af7faa58ab7" providerId="ADAL" clId="{A6F77DAC-CD7C-49E5-90FE-7E448806FA27}" dt="2023-09-30T19:39:25.125" v="233" actId="478"/>
          <ac:cxnSpMkLst>
            <pc:docMk/>
            <pc:sldMk cId="2536475429" sldId="4099"/>
            <ac:cxnSpMk id="41" creationId="{D787631E-FA26-F1E5-0043-9C743AECD5B8}"/>
          </ac:cxnSpMkLst>
        </pc:cxnChg>
        <pc:cxnChg chg="del mod">
          <ac:chgData name="Stefan Thelberg" userId="a26f6d74-539a-4cda-84a1-9af7faa58ab7" providerId="ADAL" clId="{A6F77DAC-CD7C-49E5-90FE-7E448806FA27}" dt="2023-09-30T19:39:25.125" v="233" actId="478"/>
          <ac:cxnSpMkLst>
            <pc:docMk/>
            <pc:sldMk cId="2536475429" sldId="4099"/>
            <ac:cxnSpMk id="42" creationId="{4F7484C3-24B3-64A2-53D3-62BFFBBBD1D4}"/>
          </ac:cxnSpMkLst>
        </pc:cxnChg>
        <pc:cxnChg chg="add mod">
          <ac:chgData name="Stefan Thelberg" userId="a26f6d74-539a-4cda-84a1-9af7faa58ab7" providerId="ADAL" clId="{A6F77DAC-CD7C-49E5-90FE-7E448806FA27}" dt="2023-10-17T09:45:28.884" v="1099" actId="693"/>
          <ac:cxnSpMkLst>
            <pc:docMk/>
            <pc:sldMk cId="2536475429" sldId="4099"/>
            <ac:cxnSpMk id="45" creationId="{8180E117-5126-223C-48B7-4CDD41D6DA3B}"/>
          </ac:cxnSpMkLst>
        </pc:cxnChg>
        <pc:cxnChg chg="add mod">
          <ac:chgData name="Stefan Thelberg" userId="a26f6d74-539a-4cda-84a1-9af7faa58ab7" providerId="ADAL" clId="{A6F77DAC-CD7C-49E5-90FE-7E448806FA27}" dt="2023-10-17T09:45:28.884" v="1099" actId="693"/>
          <ac:cxnSpMkLst>
            <pc:docMk/>
            <pc:sldMk cId="2536475429" sldId="4099"/>
            <ac:cxnSpMk id="47" creationId="{2D95FD18-1912-D5B3-263D-C17052FEDE46}"/>
          </ac:cxnSpMkLst>
        </pc:cxnChg>
        <pc:cxnChg chg="add mod">
          <ac:chgData name="Stefan Thelberg" userId="a26f6d74-539a-4cda-84a1-9af7faa58ab7" providerId="ADAL" clId="{A6F77DAC-CD7C-49E5-90FE-7E448806FA27}" dt="2023-09-30T19:52:41.090" v="625" actId="1076"/>
          <ac:cxnSpMkLst>
            <pc:docMk/>
            <pc:sldMk cId="2536475429" sldId="4099"/>
            <ac:cxnSpMk id="51" creationId="{E534BAEB-A583-901B-09FE-1E5B55CC701E}"/>
          </ac:cxnSpMkLst>
        </pc:cxnChg>
        <pc:cxnChg chg="add del mod">
          <ac:chgData name="Stefan Thelberg" userId="a26f6d74-539a-4cda-84a1-9af7faa58ab7" providerId="ADAL" clId="{A6F77DAC-CD7C-49E5-90FE-7E448806FA27}" dt="2023-09-30T19:52:45.315" v="626" actId="478"/>
          <ac:cxnSpMkLst>
            <pc:docMk/>
            <pc:sldMk cId="2536475429" sldId="4099"/>
            <ac:cxnSpMk id="53" creationId="{1FE0CFEF-2293-0719-38E6-123D064A5EB9}"/>
          </ac:cxnSpMkLst>
        </pc:cxnChg>
        <pc:cxnChg chg="add del mod">
          <ac:chgData name="Stefan Thelberg" userId="a26f6d74-539a-4cda-84a1-9af7faa58ab7" providerId="ADAL" clId="{A6F77DAC-CD7C-49E5-90FE-7E448806FA27}" dt="2023-10-04T21:41:13.061" v="884" actId="478"/>
          <ac:cxnSpMkLst>
            <pc:docMk/>
            <pc:sldMk cId="2536475429" sldId="4099"/>
            <ac:cxnSpMk id="54" creationId="{B51925AE-B752-5539-25EC-023E7ECD13D2}"/>
          </ac:cxnSpMkLst>
        </pc:cxnChg>
      </pc:sldChg>
      <pc:sldChg chg="addSp delSp modSp add del mod ord">
        <pc:chgData name="Stefan Thelberg" userId="a26f6d74-539a-4cda-84a1-9af7faa58ab7" providerId="ADAL" clId="{A6F77DAC-CD7C-49E5-90FE-7E448806FA27}" dt="2023-11-12T14:33:14.972" v="2906" actId="47"/>
        <pc:sldMkLst>
          <pc:docMk/>
          <pc:sldMk cId="596324372" sldId="4100"/>
        </pc:sldMkLst>
        <pc:spChg chg="mod">
          <ac:chgData name="Stefan Thelberg" userId="a26f6d74-539a-4cda-84a1-9af7faa58ab7" providerId="ADAL" clId="{A6F77DAC-CD7C-49E5-90FE-7E448806FA27}" dt="2023-11-11T23:02:14.259" v="2045" actId="5793"/>
          <ac:spMkLst>
            <pc:docMk/>
            <pc:sldMk cId="596324372" sldId="4100"/>
            <ac:spMk id="2" creationId="{FC45DDD4-C27D-0081-192C-A50FD13218F1}"/>
          </ac:spMkLst>
        </pc:spChg>
        <pc:spChg chg="mod">
          <ac:chgData name="Stefan Thelberg" userId="a26f6d74-539a-4cda-84a1-9af7faa58ab7" providerId="ADAL" clId="{A6F77DAC-CD7C-49E5-90FE-7E448806FA27}" dt="2023-11-12T13:55:20.698" v="2841" actId="1076"/>
          <ac:spMkLst>
            <pc:docMk/>
            <pc:sldMk cId="596324372" sldId="4100"/>
            <ac:spMk id="12" creationId="{AA3FCBC5-8190-42DB-8D6F-EBE8F2D9353A}"/>
          </ac:spMkLst>
        </pc:spChg>
        <pc:spChg chg="del mod">
          <ac:chgData name="Stefan Thelberg" userId="a26f6d74-539a-4cda-84a1-9af7faa58ab7" providerId="ADAL" clId="{A6F77DAC-CD7C-49E5-90FE-7E448806FA27}" dt="2023-11-11T23:01:31.390" v="2022" actId="478"/>
          <ac:spMkLst>
            <pc:docMk/>
            <pc:sldMk cId="596324372" sldId="4100"/>
            <ac:spMk id="13" creationId="{8075C771-046D-49C0-9E7F-9DF57DD99BA1}"/>
          </ac:spMkLst>
        </pc:spChg>
        <pc:spChg chg="del mod">
          <ac:chgData name="Stefan Thelberg" userId="a26f6d74-539a-4cda-84a1-9af7faa58ab7" providerId="ADAL" clId="{A6F77DAC-CD7C-49E5-90FE-7E448806FA27}" dt="2023-11-11T23:01:31.390" v="2022" actId="478"/>
          <ac:spMkLst>
            <pc:docMk/>
            <pc:sldMk cId="596324372" sldId="4100"/>
            <ac:spMk id="14" creationId="{AA7FE1DE-A560-43ED-8FF1-7AEF346EADAD}"/>
          </ac:spMkLst>
        </pc:spChg>
        <pc:picChg chg="del">
          <ac:chgData name="Stefan Thelberg" userId="a26f6d74-539a-4cda-84a1-9af7faa58ab7" providerId="ADAL" clId="{A6F77DAC-CD7C-49E5-90FE-7E448806FA27}" dt="2023-11-11T22:58:27.190" v="1988" actId="478"/>
          <ac:picMkLst>
            <pc:docMk/>
            <pc:sldMk cId="596324372" sldId="4100"/>
            <ac:picMk id="5" creationId="{B802F3A8-58FC-C739-3283-54B878E91820}"/>
          </ac:picMkLst>
        </pc:picChg>
        <pc:picChg chg="del">
          <ac:chgData name="Stefan Thelberg" userId="a26f6d74-539a-4cda-84a1-9af7faa58ab7" providerId="ADAL" clId="{A6F77DAC-CD7C-49E5-90FE-7E448806FA27}" dt="2023-11-11T22:59:07.689" v="1990" actId="478"/>
          <ac:picMkLst>
            <pc:docMk/>
            <pc:sldMk cId="596324372" sldId="4100"/>
            <ac:picMk id="7" creationId="{D8E4D240-FC7A-2071-BCCF-89F5B628E4D5}"/>
          </ac:picMkLst>
        </pc:picChg>
        <pc:picChg chg="del">
          <ac:chgData name="Stefan Thelberg" userId="a26f6d74-539a-4cda-84a1-9af7faa58ab7" providerId="ADAL" clId="{A6F77DAC-CD7C-49E5-90FE-7E448806FA27}" dt="2023-11-11T22:58:55.840" v="1989" actId="478"/>
          <ac:picMkLst>
            <pc:docMk/>
            <pc:sldMk cId="596324372" sldId="4100"/>
            <ac:picMk id="9" creationId="{6DC71CEB-31FE-FC45-6B43-4B830D5C36EC}"/>
          </ac:picMkLst>
        </pc:picChg>
        <pc:picChg chg="add mod">
          <ac:chgData name="Stefan Thelberg" userId="a26f6d74-539a-4cda-84a1-9af7faa58ab7" providerId="ADAL" clId="{A6F77DAC-CD7C-49E5-90FE-7E448806FA27}" dt="2023-11-12T13:55:17.685" v="2837" actId="1076"/>
          <ac:picMkLst>
            <pc:docMk/>
            <pc:sldMk cId="596324372" sldId="4100"/>
            <ac:picMk id="2050" creationId="{EAD930C0-A012-20D9-767F-A10099F41B26}"/>
          </ac:picMkLst>
        </pc:picChg>
        <pc:picChg chg="add mod">
          <ac:chgData name="Stefan Thelberg" userId="a26f6d74-539a-4cda-84a1-9af7faa58ab7" providerId="ADAL" clId="{A6F77DAC-CD7C-49E5-90FE-7E448806FA27}" dt="2023-11-12T13:55:17.685" v="2837" actId="1076"/>
          <ac:picMkLst>
            <pc:docMk/>
            <pc:sldMk cId="596324372" sldId="4100"/>
            <ac:picMk id="2052" creationId="{AD8D3A91-B1DF-4D6C-30DA-5069B9062AAF}"/>
          </ac:picMkLst>
        </pc:picChg>
        <pc:picChg chg="add mod">
          <ac:chgData name="Stefan Thelberg" userId="a26f6d74-539a-4cda-84a1-9af7faa58ab7" providerId="ADAL" clId="{A6F77DAC-CD7C-49E5-90FE-7E448806FA27}" dt="2023-11-12T13:55:17.685" v="2837" actId="1076"/>
          <ac:picMkLst>
            <pc:docMk/>
            <pc:sldMk cId="596324372" sldId="4100"/>
            <ac:picMk id="2054" creationId="{03165B09-4D77-3B13-9CDD-E54058CA9855}"/>
          </ac:picMkLst>
        </pc:picChg>
        <pc:picChg chg="add mod">
          <ac:chgData name="Stefan Thelberg" userId="a26f6d74-539a-4cda-84a1-9af7faa58ab7" providerId="ADAL" clId="{A6F77DAC-CD7C-49E5-90FE-7E448806FA27}" dt="2023-11-12T13:55:17.685" v="2837" actId="1076"/>
          <ac:picMkLst>
            <pc:docMk/>
            <pc:sldMk cId="596324372" sldId="4100"/>
            <ac:picMk id="2056" creationId="{398B4452-BC23-68EA-1164-5C08082F0C8E}"/>
          </ac:picMkLst>
        </pc:picChg>
        <pc:picChg chg="add mod">
          <ac:chgData name="Stefan Thelberg" userId="a26f6d74-539a-4cda-84a1-9af7faa58ab7" providerId="ADAL" clId="{A6F77DAC-CD7C-49E5-90FE-7E448806FA27}" dt="2023-11-12T13:55:17.685" v="2837" actId="1076"/>
          <ac:picMkLst>
            <pc:docMk/>
            <pc:sldMk cId="596324372" sldId="4100"/>
            <ac:picMk id="2058" creationId="{7F5F02AE-E6F3-95B7-CA2B-57AFBBB4F070}"/>
          </ac:picMkLst>
        </pc:picChg>
        <pc:picChg chg="add mod">
          <ac:chgData name="Stefan Thelberg" userId="a26f6d74-539a-4cda-84a1-9af7faa58ab7" providerId="ADAL" clId="{A6F77DAC-CD7C-49E5-90FE-7E448806FA27}" dt="2023-11-12T13:55:17.685" v="2837" actId="1076"/>
          <ac:picMkLst>
            <pc:docMk/>
            <pc:sldMk cId="596324372" sldId="4100"/>
            <ac:picMk id="2060" creationId="{6F743D11-7CC5-11BC-6177-BD6489BF6396}"/>
          </ac:picMkLst>
        </pc:picChg>
        <pc:picChg chg="add mod">
          <ac:chgData name="Stefan Thelberg" userId="a26f6d74-539a-4cda-84a1-9af7faa58ab7" providerId="ADAL" clId="{A6F77DAC-CD7C-49E5-90FE-7E448806FA27}" dt="2023-11-12T13:55:17.685" v="2837" actId="1076"/>
          <ac:picMkLst>
            <pc:docMk/>
            <pc:sldMk cId="596324372" sldId="4100"/>
            <ac:picMk id="2062" creationId="{C537188C-8E78-0BB3-1935-0FC4E841C1FD}"/>
          </ac:picMkLst>
        </pc:picChg>
        <pc:picChg chg="add mod">
          <ac:chgData name="Stefan Thelberg" userId="a26f6d74-539a-4cda-84a1-9af7faa58ab7" providerId="ADAL" clId="{A6F77DAC-CD7C-49E5-90FE-7E448806FA27}" dt="2023-11-12T13:55:17.685" v="2837" actId="1076"/>
          <ac:picMkLst>
            <pc:docMk/>
            <pc:sldMk cId="596324372" sldId="4100"/>
            <ac:picMk id="2064" creationId="{DF18DD7B-2B45-2C40-5CAD-A24A0934E195}"/>
          </ac:picMkLst>
        </pc:picChg>
        <pc:picChg chg="add mod">
          <ac:chgData name="Stefan Thelberg" userId="a26f6d74-539a-4cda-84a1-9af7faa58ab7" providerId="ADAL" clId="{A6F77DAC-CD7C-49E5-90FE-7E448806FA27}" dt="2023-11-12T13:55:17.685" v="2837" actId="1076"/>
          <ac:picMkLst>
            <pc:docMk/>
            <pc:sldMk cId="596324372" sldId="4100"/>
            <ac:picMk id="2066" creationId="{042E9F84-3AC3-A240-0200-C3D9CF2C060F}"/>
          </ac:picMkLst>
        </pc:picChg>
        <pc:picChg chg="add mod">
          <ac:chgData name="Stefan Thelberg" userId="a26f6d74-539a-4cda-84a1-9af7faa58ab7" providerId="ADAL" clId="{A6F77DAC-CD7C-49E5-90FE-7E448806FA27}" dt="2023-11-12T13:55:17.685" v="2837" actId="1076"/>
          <ac:picMkLst>
            <pc:docMk/>
            <pc:sldMk cId="596324372" sldId="4100"/>
            <ac:picMk id="2068" creationId="{1F915F9C-2AC2-11F1-BC91-1ABDEBE2705D}"/>
          </ac:picMkLst>
        </pc:picChg>
        <pc:cxnChg chg="mod">
          <ac:chgData name="Stefan Thelberg" userId="a26f6d74-539a-4cda-84a1-9af7faa58ab7" providerId="ADAL" clId="{A6F77DAC-CD7C-49E5-90FE-7E448806FA27}" dt="2023-11-12T13:55:17.913" v="2838" actId="1076"/>
          <ac:cxnSpMkLst>
            <pc:docMk/>
            <pc:sldMk cId="596324372" sldId="4100"/>
            <ac:cxnSpMk id="25" creationId="{4D62D50A-F555-4D3F-B127-6FA88E22EF95}"/>
          </ac:cxnSpMkLst>
        </pc:cxnChg>
        <pc:cxnChg chg="del">
          <ac:chgData name="Stefan Thelberg" userId="a26f6d74-539a-4cda-84a1-9af7faa58ab7" providerId="ADAL" clId="{A6F77DAC-CD7C-49E5-90FE-7E448806FA27}" dt="2023-11-11T23:01:31.390" v="2022" actId="478"/>
          <ac:cxnSpMkLst>
            <pc:docMk/>
            <pc:sldMk cId="596324372" sldId="4100"/>
            <ac:cxnSpMk id="26" creationId="{B3D02990-94F7-4338-A6A6-73ACF02B9242}"/>
          </ac:cxnSpMkLst>
        </pc:cxnChg>
      </pc:sldChg>
      <pc:sldChg chg="addSp delSp modSp new del mod modAnim">
        <pc:chgData name="Stefan Thelberg" userId="a26f6d74-539a-4cda-84a1-9af7faa58ab7" providerId="ADAL" clId="{A6F77DAC-CD7C-49E5-90FE-7E448806FA27}" dt="2023-11-16T08:54:10.168" v="3256" actId="47"/>
        <pc:sldMkLst>
          <pc:docMk/>
          <pc:sldMk cId="2670869115" sldId="4101"/>
        </pc:sldMkLst>
        <pc:spChg chg="mod">
          <ac:chgData name="Stefan Thelberg" userId="a26f6d74-539a-4cda-84a1-9af7faa58ab7" providerId="ADAL" clId="{A6F77DAC-CD7C-49E5-90FE-7E448806FA27}" dt="2023-11-12T13:56:22.583" v="2858" actId="1076"/>
          <ac:spMkLst>
            <pc:docMk/>
            <pc:sldMk cId="2670869115" sldId="4101"/>
            <ac:spMk id="2" creationId="{04606ABF-3E0C-EE07-4632-4B65596D0E55}"/>
          </ac:spMkLst>
        </pc:spChg>
        <pc:spChg chg="add mod">
          <ac:chgData name="Stefan Thelberg" userId="a26f6d74-539a-4cda-84a1-9af7faa58ab7" providerId="ADAL" clId="{A6F77DAC-CD7C-49E5-90FE-7E448806FA27}" dt="2023-11-15T11:25:27.600" v="3252" actId="20577"/>
          <ac:spMkLst>
            <pc:docMk/>
            <pc:sldMk cId="2670869115" sldId="4101"/>
            <ac:spMk id="3" creationId="{0F1691BA-6180-2DCC-F06A-4F46B849D2AE}"/>
          </ac:spMkLst>
        </pc:spChg>
        <pc:spChg chg="del">
          <ac:chgData name="Stefan Thelberg" userId="a26f6d74-539a-4cda-84a1-9af7faa58ab7" providerId="ADAL" clId="{A6F77DAC-CD7C-49E5-90FE-7E448806FA27}" dt="2023-11-11T22:33:50.370" v="1195" actId="478"/>
          <ac:spMkLst>
            <pc:docMk/>
            <pc:sldMk cId="2670869115" sldId="4101"/>
            <ac:spMk id="3" creationId="{488E72B2-F4CB-C4EF-B7BA-90E1300C2986}"/>
          </ac:spMkLst>
        </pc:spChg>
        <pc:spChg chg="add mod">
          <ac:chgData name="Stefan Thelberg" userId="a26f6d74-539a-4cda-84a1-9af7faa58ab7" providerId="ADAL" clId="{A6F77DAC-CD7C-49E5-90FE-7E448806FA27}" dt="2023-11-12T14:48:57.408" v="2976" actId="1076"/>
          <ac:spMkLst>
            <pc:docMk/>
            <pc:sldMk cId="2670869115" sldId="4101"/>
            <ac:spMk id="4" creationId="{0166E1D2-1330-969A-7259-9CB12FAB35A4}"/>
          </ac:spMkLst>
        </pc:spChg>
        <pc:spChg chg="add mod ord">
          <ac:chgData name="Stefan Thelberg" userId="a26f6d74-539a-4cda-84a1-9af7faa58ab7" providerId="ADAL" clId="{A6F77DAC-CD7C-49E5-90FE-7E448806FA27}" dt="2023-11-11T23:30:50.299" v="2690" actId="1076"/>
          <ac:spMkLst>
            <pc:docMk/>
            <pc:sldMk cId="2670869115" sldId="4101"/>
            <ac:spMk id="5" creationId="{F691A583-6239-43A5-D826-3FDADEBB3DAA}"/>
          </ac:spMkLst>
        </pc:spChg>
        <pc:spChg chg="add mod ord">
          <ac:chgData name="Stefan Thelberg" userId="a26f6d74-539a-4cda-84a1-9af7faa58ab7" providerId="ADAL" clId="{A6F77DAC-CD7C-49E5-90FE-7E448806FA27}" dt="2023-11-12T14:48:48.236" v="2973" actId="1076"/>
          <ac:spMkLst>
            <pc:docMk/>
            <pc:sldMk cId="2670869115" sldId="4101"/>
            <ac:spMk id="6" creationId="{99F13904-9690-37CC-8902-A7FAA7FE57CD}"/>
          </ac:spMkLst>
        </pc:spChg>
        <pc:spChg chg="add del">
          <ac:chgData name="Stefan Thelberg" userId="a26f6d74-539a-4cda-84a1-9af7faa58ab7" providerId="ADAL" clId="{A6F77DAC-CD7C-49E5-90FE-7E448806FA27}" dt="2023-11-11T22:41:25.340" v="1378" actId="22"/>
          <ac:spMkLst>
            <pc:docMk/>
            <pc:sldMk cId="2670869115" sldId="4101"/>
            <ac:spMk id="8" creationId="{CE522DB0-0F8C-F9C2-8AFC-73E99E54D1FA}"/>
          </ac:spMkLst>
        </pc:spChg>
        <pc:spChg chg="add mod">
          <ac:chgData name="Stefan Thelberg" userId="a26f6d74-539a-4cda-84a1-9af7faa58ab7" providerId="ADAL" clId="{A6F77DAC-CD7C-49E5-90FE-7E448806FA27}" dt="2023-11-12T14:23:42.666" v="2867" actId="14100"/>
          <ac:spMkLst>
            <pc:docMk/>
            <pc:sldMk cId="2670869115" sldId="4101"/>
            <ac:spMk id="10" creationId="{7EBA3F86-279B-A3A7-239C-E70DF0AA66D3}"/>
          </ac:spMkLst>
        </pc:spChg>
        <pc:spChg chg="add del mod">
          <ac:chgData name="Stefan Thelberg" userId="a26f6d74-539a-4cda-84a1-9af7faa58ab7" providerId="ADAL" clId="{A6F77DAC-CD7C-49E5-90FE-7E448806FA27}" dt="2023-11-11T22:45:43.212" v="1494" actId="478"/>
          <ac:spMkLst>
            <pc:docMk/>
            <pc:sldMk cId="2670869115" sldId="4101"/>
            <ac:spMk id="11" creationId="{CE66B834-7ACB-D815-B444-396CB3AF8716}"/>
          </ac:spMkLst>
        </pc:spChg>
        <pc:spChg chg="add mod">
          <ac:chgData name="Stefan Thelberg" userId="a26f6d74-539a-4cda-84a1-9af7faa58ab7" providerId="ADAL" clId="{A6F77DAC-CD7C-49E5-90FE-7E448806FA27}" dt="2023-11-11T23:29:45.159" v="2665" actId="12789"/>
          <ac:spMkLst>
            <pc:docMk/>
            <pc:sldMk cId="2670869115" sldId="4101"/>
            <ac:spMk id="12" creationId="{8DFA8134-B080-B663-65F1-29A664FAA1B0}"/>
          </ac:spMkLst>
        </pc:spChg>
        <pc:spChg chg="add mod">
          <ac:chgData name="Stefan Thelberg" userId="a26f6d74-539a-4cda-84a1-9af7faa58ab7" providerId="ADAL" clId="{A6F77DAC-CD7C-49E5-90FE-7E448806FA27}" dt="2023-11-11T23:29:45.159" v="2665" actId="12789"/>
          <ac:spMkLst>
            <pc:docMk/>
            <pc:sldMk cId="2670869115" sldId="4101"/>
            <ac:spMk id="13" creationId="{1A965A9F-4C8F-A588-D39C-003F23949B52}"/>
          </ac:spMkLst>
        </pc:spChg>
        <pc:spChg chg="add mod">
          <ac:chgData name="Stefan Thelberg" userId="a26f6d74-539a-4cda-84a1-9af7faa58ab7" providerId="ADAL" clId="{A6F77DAC-CD7C-49E5-90FE-7E448806FA27}" dt="2023-11-15T10:20:05.738" v="3134" actId="1076"/>
          <ac:spMkLst>
            <pc:docMk/>
            <pc:sldMk cId="2670869115" sldId="4101"/>
            <ac:spMk id="14" creationId="{FD591B4A-75AF-7DBC-468C-9148E29D706A}"/>
          </ac:spMkLst>
        </pc:spChg>
        <pc:spChg chg="add mod">
          <ac:chgData name="Stefan Thelberg" userId="a26f6d74-539a-4cda-84a1-9af7faa58ab7" providerId="ADAL" clId="{A6F77DAC-CD7C-49E5-90FE-7E448806FA27}" dt="2023-11-15T10:18:26.570" v="3127" actId="20577"/>
          <ac:spMkLst>
            <pc:docMk/>
            <pc:sldMk cId="2670869115" sldId="4101"/>
            <ac:spMk id="15" creationId="{2F542E15-1FF1-42D8-180E-2BE71F56B1B4}"/>
          </ac:spMkLst>
        </pc:spChg>
        <pc:spChg chg="add mod">
          <ac:chgData name="Stefan Thelberg" userId="a26f6d74-539a-4cda-84a1-9af7faa58ab7" providerId="ADAL" clId="{A6F77DAC-CD7C-49E5-90FE-7E448806FA27}" dt="2023-11-15T10:18:35.071" v="3133" actId="20577"/>
          <ac:spMkLst>
            <pc:docMk/>
            <pc:sldMk cId="2670869115" sldId="4101"/>
            <ac:spMk id="16" creationId="{E1DC542F-1801-DE73-26F0-00BD8ECF9F36}"/>
          </ac:spMkLst>
        </pc:spChg>
        <pc:spChg chg="add mod">
          <ac:chgData name="Stefan Thelberg" userId="a26f6d74-539a-4cda-84a1-9af7faa58ab7" providerId="ADAL" clId="{A6F77DAC-CD7C-49E5-90FE-7E448806FA27}" dt="2023-11-11T23:29:45.159" v="2665" actId="12789"/>
          <ac:spMkLst>
            <pc:docMk/>
            <pc:sldMk cId="2670869115" sldId="4101"/>
            <ac:spMk id="17" creationId="{C3B140C7-9276-F76F-0990-586FB4FF0C9F}"/>
          </ac:spMkLst>
        </pc:spChg>
        <pc:spChg chg="add mod">
          <ac:chgData name="Stefan Thelberg" userId="a26f6d74-539a-4cda-84a1-9af7faa58ab7" providerId="ADAL" clId="{A6F77DAC-CD7C-49E5-90FE-7E448806FA27}" dt="2023-11-11T23:29:45.159" v="2665" actId="12789"/>
          <ac:spMkLst>
            <pc:docMk/>
            <pc:sldMk cId="2670869115" sldId="4101"/>
            <ac:spMk id="18" creationId="{2759ECF0-985B-679D-7FE6-6ED04BC6EACF}"/>
          </ac:spMkLst>
        </pc:spChg>
        <pc:spChg chg="add mod">
          <ac:chgData name="Stefan Thelberg" userId="a26f6d74-539a-4cda-84a1-9af7faa58ab7" providerId="ADAL" clId="{A6F77DAC-CD7C-49E5-90FE-7E448806FA27}" dt="2023-11-12T14:35:18.964" v="2909" actId="1076"/>
          <ac:spMkLst>
            <pc:docMk/>
            <pc:sldMk cId="2670869115" sldId="4101"/>
            <ac:spMk id="19" creationId="{C790CB47-140A-4712-1098-CC5EE6572B50}"/>
          </ac:spMkLst>
        </pc:spChg>
        <pc:spChg chg="add mod">
          <ac:chgData name="Stefan Thelberg" userId="a26f6d74-539a-4cda-84a1-9af7faa58ab7" providerId="ADAL" clId="{A6F77DAC-CD7C-49E5-90FE-7E448806FA27}" dt="2023-11-12T14:35:18.964" v="2909" actId="1076"/>
          <ac:spMkLst>
            <pc:docMk/>
            <pc:sldMk cId="2670869115" sldId="4101"/>
            <ac:spMk id="20" creationId="{158BDBA0-230F-F8FF-B91A-CF52ECE5B879}"/>
          </ac:spMkLst>
        </pc:spChg>
        <pc:spChg chg="add mod">
          <ac:chgData name="Stefan Thelberg" userId="a26f6d74-539a-4cda-84a1-9af7faa58ab7" providerId="ADAL" clId="{A6F77DAC-CD7C-49E5-90FE-7E448806FA27}" dt="2023-11-12T14:35:18.964" v="2909" actId="1076"/>
          <ac:spMkLst>
            <pc:docMk/>
            <pc:sldMk cId="2670869115" sldId="4101"/>
            <ac:spMk id="21" creationId="{E49822B6-84AF-460E-55C0-E01ADC4FEFE9}"/>
          </ac:spMkLst>
        </pc:spChg>
        <pc:spChg chg="add mod">
          <ac:chgData name="Stefan Thelberg" userId="a26f6d74-539a-4cda-84a1-9af7faa58ab7" providerId="ADAL" clId="{A6F77DAC-CD7C-49E5-90FE-7E448806FA27}" dt="2023-11-12T14:35:18.964" v="2909" actId="1076"/>
          <ac:spMkLst>
            <pc:docMk/>
            <pc:sldMk cId="2670869115" sldId="4101"/>
            <ac:spMk id="22" creationId="{A09F7593-F110-6619-AE25-6A048858744C}"/>
          </ac:spMkLst>
        </pc:spChg>
        <pc:spChg chg="add mod">
          <ac:chgData name="Stefan Thelberg" userId="a26f6d74-539a-4cda-84a1-9af7faa58ab7" providerId="ADAL" clId="{A6F77DAC-CD7C-49E5-90FE-7E448806FA27}" dt="2023-11-12T14:35:18.964" v="2909" actId="1076"/>
          <ac:spMkLst>
            <pc:docMk/>
            <pc:sldMk cId="2670869115" sldId="4101"/>
            <ac:spMk id="23" creationId="{207E8051-3B4F-5EB5-24E1-0F69EC1BDA29}"/>
          </ac:spMkLst>
        </pc:spChg>
        <pc:spChg chg="add mod">
          <ac:chgData name="Stefan Thelberg" userId="a26f6d74-539a-4cda-84a1-9af7faa58ab7" providerId="ADAL" clId="{A6F77DAC-CD7C-49E5-90FE-7E448806FA27}" dt="2023-11-16T08:50:20.740" v="3254" actId="14100"/>
          <ac:spMkLst>
            <pc:docMk/>
            <pc:sldMk cId="2670869115" sldId="4101"/>
            <ac:spMk id="24" creationId="{0D82C418-B1B4-FB5E-3EB1-7B3C9AE7E4C8}"/>
          </ac:spMkLst>
        </pc:spChg>
        <pc:picChg chg="add mod">
          <ac:chgData name="Stefan Thelberg" userId="a26f6d74-539a-4cda-84a1-9af7faa58ab7" providerId="ADAL" clId="{A6F77DAC-CD7C-49E5-90FE-7E448806FA27}" dt="2023-11-12T13:53:15.993" v="2769" actId="1037"/>
          <ac:picMkLst>
            <pc:docMk/>
            <pc:sldMk cId="2670869115" sldId="4101"/>
            <ac:picMk id="1026" creationId="{54D7F161-8796-FB08-A11D-F9480B5C745A}"/>
          </ac:picMkLst>
        </pc:picChg>
        <pc:picChg chg="add mod">
          <ac:chgData name="Stefan Thelberg" userId="a26f6d74-539a-4cda-84a1-9af7faa58ab7" providerId="ADAL" clId="{A6F77DAC-CD7C-49E5-90FE-7E448806FA27}" dt="2023-11-11T23:30:55.341" v="2691" actId="1076"/>
          <ac:picMkLst>
            <pc:docMk/>
            <pc:sldMk cId="2670869115" sldId="4101"/>
            <ac:picMk id="1028" creationId="{F39B9D11-099C-9AF4-5D5B-785276AD2AE9}"/>
          </ac:picMkLst>
        </pc:picChg>
        <pc:picChg chg="add del mod">
          <ac:chgData name="Stefan Thelberg" userId="a26f6d74-539a-4cda-84a1-9af7faa58ab7" providerId="ADAL" clId="{A6F77DAC-CD7C-49E5-90FE-7E448806FA27}" dt="2023-11-11T22:37:42.480" v="1271" actId="478"/>
          <ac:picMkLst>
            <pc:docMk/>
            <pc:sldMk cId="2670869115" sldId="4101"/>
            <ac:picMk id="1030" creationId="{8C46CE11-0A61-78A5-3DCE-DD28F4044732}"/>
          </ac:picMkLst>
        </pc:picChg>
        <pc:picChg chg="add del">
          <ac:chgData name="Stefan Thelberg" userId="a26f6d74-539a-4cda-84a1-9af7faa58ab7" providerId="ADAL" clId="{A6F77DAC-CD7C-49E5-90FE-7E448806FA27}" dt="2023-11-11T22:37:42.480" v="1271" actId="478"/>
          <ac:picMkLst>
            <pc:docMk/>
            <pc:sldMk cId="2670869115" sldId="4101"/>
            <ac:picMk id="1032" creationId="{8524C332-46A4-3C88-30C6-5040085A2F7E}"/>
          </ac:picMkLst>
        </pc:picChg>
        <pc:picChg chg="add mod">
          <ac:chgData name="Stefan Thelberg" userId="a26f6d74-539a-4cda-84a1-9af7faa58ab7" providerId="ADAL" clId="{A6F77DAC-CD7C-49E5-90FE-7E448806FA27}" dt="2023-11-11T23:30:55.341" v="2691" actId="1076"/>
          <ac:picMkLst>
            <pc:docMk/>
            <pc:sldMk cId="2670869115" sldId="4101"/>
            <ac:picMk id="1034" creationId="{E77F85B2-D38B-019D-C9D0-CB4C2E073DFA}"/>
          </ac:picMkLst>
        </pc:picChg>
        <pc:picChg chg="add mod">
          <ac:chgData name="Stefan Thelberg" userId="a26f6d74-539a-4cda-84a1-9af7faa58ab7" providerId="ADAL" clId="{A6F77DAC-CD7C-49E5-90FE-7E448806FA27}" dt="2023-11-12T13:53:06.723" v="2766" actId="1036"/>
          <ac:picMkLst>
            <pc:docMk/>
            <pc:sldMk cId="2670869115" sldId="4101"/>
            <ac:picMk id="1036" creationId="{93A28701-1862-27CF-E6A9-7E1441226FCD}"/>
          </ac:picMkLst>
        </pc:picChg>
        <pc:picChg chg="add del">
          <ac:chgData name="Stefan Thelberg" userId="a26f6d74-539a-4cda-84a1-9af7faa58ab7" providerId="ADAL" clId="{A6F77DAC-CD7C-49E5-90FE-7E448806FA27}" dt="2023-11-11T23:09:17.597" v="2179"/>
          <ac:picMkLst>
            <pc:docMk/>
            <pc:sldMk cId="2670869115" sldId="4101"/>
            <ac:picMk id="1038" creationId="{02BE5F0D-ADD7-39DB-53A9-D0ECD58C191A}"/>
          </ac:picMkLst>
        </pc:picChg>
        <pc:picChg chg="add mod">
          <ac:chgData name="Stefan Thelberg" userId="a26f6d74-539a-4cda-84a1-9af7faa58ab7" providerId="ADAL" clId="{A6F77DAC-CD7C-49E5-90FE-7E448806FA27}" dt="2023-11-12T13:52:56.543" v="2764" actId="1036"/>
          <ac:picMkLst>
            <pc:docMk/>
            <pc:sldMk cId="2670869115" sldId="4101"/>
            <ac:picMk id="1040" creationId="{63776B13-0F58-4D8F-F539-EA58FAFB58F9}"/>
          </ac:picMkLst>
        </pc:picChg>
      </pc:sldChg>
      <pc:sldChg chg="delSp modSp add mod">
        <pc:chgData name="Stefan Thelberg" userId="a26f6d74-539a-4cda-84a1-9af7faa58ab7" providerId="ADAL" clId="{A6F77DAC-CD7C-49E5-90FE-7E448806FA27}" dt="2023-11-11T23:19:02.119" v="2481" actId="478"/>
        <pc:sldMkLst>
          <pc:docMk/>
          <pc:sldMk cId="1604375209" sldId="4102"/>
        </pc:sldMkLst>
        <pc:spChg chg="mod">
          <ac:chgData name="Stefan Thelberg" userId="a26f6d74-539a-4cda-84a1-9af7faa58ab7" providerId="ADAL" clId="{A6F77DAC-CD7C-49E5-90FE-7E448806FA27}" dt="2023-11-11T23:18:33.850" v="2478" actId="20577"/>
          <ac:spMkLst>
            <pc:docMk/>
            <pc:sldMk cId="1604375209" sldId="4102"/>
            <ac:spMk id="3" creationId="{CA062D47-DAE7-5DD4-0BBF-AE1887F4E3E9}"/>
          </ac:spMkLst>
        </pc:spChg>
        <pc:grpChg chg="del">
          <ac:chgData name="Stefan Thelberg" userId="a26f6d74-539a-4cda-84a1-9af7faa58ab7" providerId="ADAL" clId="{A6F77DAC-CD7C-49E5-90FE-7E448806FA27}" dt="2023-11-11T23:19:02.119" v="2481" actId="478"/>
          <ac:grpSpMkLst>
            <pc:docMk/>
            <pc:sldMk cId="1604375209" sldId="4102"/>
            <ac:grpSpMk id="2" creationId="{7009D898-74C4-E811-AAA0-D7064C36F573}"/>
          </ac:grpSpMkLst>
        </pc:grpChg>
      </pc:sldChg>
      <pc:sldChg chg="addSp delSp modSp add mod">
        <pc:chgData name="Stefan Thelberg" userId="a26f6d74-539a-4cda-84a1-9af7faa58ab7" providerId="ADAL" clId="{A6F77DAC-CD7C-49E5-90FE-7E448806FA27}" dt="2023-11-13T15:18:20.591" v="3021" actId="20577"/>
        <pc:sldMkLst>
          <pc:docMk/>
          <pc:sldMk cId="2257182083" sldId="4103"/>
        </pc:sldMkLst>
        <pc:spChg chg="del">
          <ac:chgData name="Stefan Thelberg" userId="a26f6d74-539a-4cda-84a1-9af7faa58ab7" providerId="ADAL" clId="{A6F77DAC-CD7C-49E5-90FE-7E448806FA27}" dt="2023-11-11T23:02:19.074" v="2046" actId="478"/>
          <ac:spMkLst>
            <pc:docMk/>
            <pc:sldMk cId="2257182083" sldId="4103"/>
            <ac:spMk id="12" creationId="{AA3FCBC5-8190-42DB-8D6F-EBE8F2D9353A}"/>
          </ac:spMkLst>
        </pc:spChg>
        <pc:spChg chg="mod">
          <ac:chgData name="Stefan Thelberg" userId="a26f6d74-539a-4cda-84a1-9af7faa58ab7" providerId="ADAL" clId="{A6F77DAC-CD7C-49E5-90FE-7E448806FA27}" dt="2023-11-12T15:03:50.534" v="3017" actId="20577"/>
          <ac:spMkLst>
            <pc:docMk/>
            <pc:sldMk cId="2257182083" sldId="4103"/>
            <ac:spMk id="13" creationId="{8075C771-046D-49C0-9E7F-9DF57DD99BA1}"/>
          </ac:spMkLst>
        </pc:spChg>
        <pc:spChg chg="mod">
          <ac:chgData name="Stefan Thelberg" userId="a26f6d74-539a-4cda-84a1-9af7faa58ab7" providerId="ADAL" clId="{A6F77DAC-CD7C-49E5-90FE-7E448806FA27}" dt="2023-11-13T15:18:20.591" v="3021" actId="20577"/>
          <ac:spMkLst>
            <pc:docMk/>
            <pc:sldMk cId="2257182083" sldId="4103"/>
            <ac:spMk id="14" creationId="{AA7FE1DE-A560-43ED-8FF1-7AEF346EADAD}"/>
          </ac:spMkLst>
        </pc:spChg>
        <pc:picChg chg="add mod">
          <ac:chgData name="Stefan Thelberg" userId="a26f6d74-539a-4cda-84a1-9af7faa58ab7" providerId="ADAL" clId="{A6F77DAC-CD7C-49E5-90FE-7E448806FA27}" dt="2023-11-12T14:32:48.698" v="2905" actId="1076"/>
          <ac:picMkLst>
            <pc:docMk/>
            <pc:sldMk cId="2257182083" sldId="4103"/>
            <ac:picMk id="5" creationId="{6ABA7462-45A1-4EBC-3D95-D1D2F49F0D04}"/>
          </ac:picMkLst>
        </pc:picChg>
        <pc:picChg chg="add mod">
          <ac:chgData name="Stefan Thelberg" userId="a26f6d74-539a-4cda-84a1-9af7faa58ab7" providerId="ADAL" clId="{A6F77DAC-CD7C-49E5-90FE-7E448806FA27}" dt="2023-11-12T14:32:48.698" v="2905" actId="1076"/>
          <ac:picMkLst>
            <pc:docMk/>
            <pc:sldMk cId="2257182083" sldId="4103"/>
            <ac:picMk id="6" creationId="{C5BDCAD9-6B98-3AEA-04BE-72C9188D0667}"/>
          </ac:picMkLst>
        </pc:picChg>
        <pc:picChg chg="add mod">
          <ac:chgData name="Stefan Thelberg" userId="a26f6d74-539a-4cda-84a1-9af7faa58ab7" providerId="ADAL" clId="{A6F77DAC-CD7C-49E5-90FE-7E448806FA27}" dt="2023-11-12T14:32:48.698" v="2905" actId="1076"/>
          <ac:picMkLst>
            <pc:docMk/>
            <pc:sldMk cId="2257182083" sldId="4103"/>
            <ac:picMk id="7" creationId="{ECEBD8EE-D9D5-3E3F-808A-3536872BAECD}"/>
          </ac:picMkLst>
        </pc:picChg>
        <pc:picChg chg="add mod">
          <ac:chgData name="Stefan Thelberg" userId="a26f6d74-539a-4cda-84a1-9af7faa58ab7" providerId="ADAL" clId="{A6F77DAC-CD7C-49E5-90FE-7E448806FA27}" dt="2023-11-12T14:32:48.698" v="2905" actId="1076"/>
          <ac:picMkLst>
            <pc:docMk/>
            <pc:sldMk cId="2257182083" sldId="4103"/>
            <ac:picMk id="8" creationId="{DB06655F-C881-5245-B3ED-A6C4DF31A51C}"/>
          </ac:picMkLst>
        </pc:picChg>
        <pc:picChg chg="add mod">
          <ac:chgData name="Stefan Thelberg" userId="a26f6d74-539a-4cda-84a1-9af7faa58ab7" providerId="ADAL" clId="{A6F77DAC-CD7C-49E5-90FE-7E448806FA27}" dt="2023-11-12T14:32:48.698" v="2905" actId="1076"/>
          <ac:picMkLst>
            <pc:docMk/>
            <pc:sldMk cId="2257182083" sldId="4103"/>
            <ac:picMk id="9" creationId="{573CE539-448B-66EE-C320-4E4B15E0A976}"/>
          </ac:picMkLst>
        </pc:picChg>
        <pc:picChg chg="add mod">
          <ac:chgData name="Stefan Thelberg" userId="a26f6d74-539a-4cda-84a1-9af7faa58ab7" providerId="ADAL" clId="{A6F77DAC-CD7C-49E5-90FE-7E448806FA27}" dt="2023-11-12T14:32:48.698" v="2905" actId="1076"/>
          <ac:picMkLst>
            <pc:docMk/>
            <pc:sldMk cId="2257182083" sldId="4103"/>
            <ac:picMk id="10" creationId="{7ACB2FA6-4163-CB7D-B0A2-AD4D8CFBAA29}"/>
          </ac:picMkLst>
        </pc:picChg>
        <pc:picChg chg="add mod">
          <ac:chgData name="Stefan Thelberg" userId="a26f6d74-539a-4cda-84a1-9af7faa58ab7" providerId="ADAL" clId="{A6F77DAC-CD7C-49E5-90FE-7E448806FA27}" dt="2023-11-12T14:32:48.698" v="2905" actId="1076"/>
          <ac:picMkLst>
            <pc:docMk/>
            <pc:sldMk cId="2257182083" sldId="4103"/>
            <ac:picMk id="11" creationId="{4D9BB322-6890-F730-CC71-8BD03CBC556D}"/>
          </ac:picMkLst>
        </pc:picChg>
        <pc:picChg chg="add mod">
          <ac:chgData name="Stefan Thelberg" userId="a26f6d74-539a-4cda-84a1-9af7faa58ab7" providerId="ADAL" clId="{A6F77DAC-CD7C-49E5-90FE-7E448806FA27}" dt="2023-11-12T14:32:48.698" v="2905" actId="1076"/>
          <ac:picMkLst>
            <pc:docMk/>
            <pc:sldMk cId="2257182083" sldId="4103"/>
            <ac:picMk id="15" creationId="{F14E9808-F423-4AF4-8C13-00EAE6E1FC7B}"/>
          </ac:picMkLst>
        </pc:picChg>
        <pc:picChg chg="add mod">
          <ac:chgData name="Stefan Thelberg" userId="a26f6d74-539a-4cda-84a1-9af7faa58ab7" providerId="ADAL" clId="{A6F77DAC-CD7C-49E5-90FE-7E448806FA27}" dt="2023-11-12T14:32:48.698" v="2905" actId="1076"/>
          <ac:picMkLst>
            <pc:docMk/>
            <pc:sldMk cId="2257182083" sldId="4103"/>
            <ac:picMk id="16" creationId="{AF74C9E9-E416-AE94-8094-BC9FB28670F7}"/>
          </ac:picMkLst>
        </pc:picChg>
        <pc:picChg chg="add mod">
          <ac:chgData name="Stefan Thelberg" userId="a26f6d74-539a-4cda-84a1-9af7faa58ab7" providerId="ADAL" clId="{A6F77DAC-CD7C-49E5-90FE-7E448806FA27}" dt="2023-11-12T14:32:48.698" v="2905" actId="1076"/>
          <ac:picMkLst>
            <pc:docMk/>
            <pc:sldMk cId="2257182083" sldId="4103"/>
            <ac:picMk id="17" creationId="{2B316E67-601A-49B8-A1BE-13DF1F9ECDD9}"/>
          </ac:picMkLst>
        </pc:picChg>
        <pc:picChg chg="del">
          <ac:chgData name="Stefan Thelberg" userId="a26f6d74-539a-4cda-84a1-9af7faa58ab7" providerId="ADAL" clId="{A6F77DAC-CD7C-49E5-90FE-7E448806FA27}" dt="2023-11-11T23:02:19.074" v="2046" actId="478"/>
          <ac:picMkLst>
            <pc:docMk/>
            <pc:sldMk cId="2257182083" sldId="4103"/>
            <ac:picMk id="2050" creationId="{EAD930C0-A012-20D9-767F-A10099F41B26}"/>
          </ac:picMkLst>
        </pc:picChg>
        <pc:picChg chg="del">
          <ac:chgData name="Stefan Thelberg" userId="a26f6d74-539a-4cda-84a1-9af7faa58ab7" providerId="ADAL" clId="{A6F77DAC-CD7C-49E5-90FE-7E448806FA27}" dt="2023-11-11T23:02:19.074" v="2046" actId="478"/>
          <ac:picMkLst>
            <pc:docMk/>
            <pc:sldMk cId="2257182083" sldId="4103"/>
            <ac:picMk id="2052" creationId="{AD8D3A91-B1DF-4D6C-30DA-5069B9062AAF}"/>
          </ac:picMkLst>
        </pc:picChg>
        <pc:picChg chg="del">
          <ac:chgData name="Stefan Thelberg" userId="a26f6d74-539a-4cda-84a1-9af7faa58ab7" providerId="ADAL" clId="{A6F77DAC-CD7C-49E5-90FE-7E448806FA27}" dt="2023-11-11T23:02:19.074" v="2046" actId="478"/>
          <ac:picMkLst>
            <pc:docMk/>
            <pc:sldMk cId="2257182083" sldId="4103"/>
            <ac:picMk id="2054" creationId="{03165B09-4D77-3B13-9CDD-E54058CA9855}"/>
          </ac:picMkLst>
        </pc:picChg>
        <pc:picChg chg="del">
          <ac:chgData name="Stefan Thelberg" userId="a26f6d74-539a-4cda-84a1-9af7faa58ab7" providerId="ADAL" clId="{A6F77DAC-CD7C-49E5-90FE-7E448806FA27}" dt="2023-11-11T23:02:19.074" v="2046" actId="478"/>
          <ac:picMkLst>
            <pc:docMk/>
            <pc:sldMk cId="2257182083" sldId="4103"/>
            <ac:picMk id="2056" creationId="{398B4452-BC23-68EA-1164-5C08082F0C8E}"/>
          </ac:picMkLst>
        </pc:picChg>
        <pc:picChg chg="del">
          <ac:chgData name="Stefan Thelberg" userId="a26f6d74-539a-4cda-84a1-9af7faa58ab7" providerId="ADAL" clId="{A6F77DAC-CD7C-49E5-90FE-7E448806FA27}" dt="2023-11-11T23:02:19.074" v="2046" actId="478"/>
          <ac:picMkLst>
            <pc:docMk/>
            <pc:sldMk cId="2257182083" sldId="4103"/>
            <ac:picMk id="2058" creationId="{7F5F02AE-E6F3-95B7-CA2B-57AFBBB4F070}"/>
          </ac:picMkLst>
        </pc:picChg>
        <pc:picChg chg="del">
          <ac:chgData name="Stefan Thelberg" userId="a26f6d74-539a-4cda-84a1-9af7faa58ab7" providerId="ADAL" clId="{A6F77DAC-CD7C-49E5-90FE-7E448806FA27}" dt="2023-11-11T23:02:19.074" v="2046" actId="478"/>
          <ac:picMkLst>
            <pc:docMk/>
            <pc:sldMk cId="2257182083" sldId="4103"/>
            <ac:picMk id="2060" creationId="{6F743D11-7CC5-11BC-6177-BD6489BF6396}"/>
          </ac:picMkLst>
        </pc:picChg>
        <pc:cxnChg chg="add mod">
          <ac:chgData name="Stefan Thelberg" userId="a26f6d74-539a-4cda-84a1-9af7faa58ab7" providerId="ADAL" clId="{A6F77DAC-CD7C-49E5-90FE-7E448806FA27}" dt="2023-11-12T14:32:01.057" v="2897" actId="1076"/>
          <ac:cxnSpMkLst>
            <pc:docMk/>
            <pc:sldMk cId="2257182083" sldId="4103"/>
            <ac:cxnSpMk id="4" creationId="{214904A4-792E-6FBF-A31C-F7496FD75559}"/>
          </ac:cxnSpMkLst>
        </pc:cxnChg>
        <pc:cxnChg chg="del">
          <ac:chgData name="Stefan Thelberg" userId="a26f6d74-539a-4cda-84a1-9af7faa58ab7" providerId="ADAL" clId="{A6F77DAC-CD7C-49E5-90FE-7E448806FA27}" dt="2023-11-11T23:02:19.074" v="2046" actId="478"/>
          <ac:cxnSpMkLst>
            <pc:docMk/>
            <pc:sldMk cId="2257182083" sldId="4103"/>
            <ac:cxnSpMk id="25" creationId="{4D62D50A-F555-4D3F-B127-6FA88E22EF95}"/>
          </ac:cxnSpMkLst>
        </pc:cxnChg>
        <pc:cxnChg chg="mod">
          <ac:chgData name="Stefan Thelberg" userId="a26f6d74-539a-4cda-84a1-9af7faa58ab7" providerId="ADAL" clId="{A6F77DAC-CD7C-49E5-90FE-7E448806FA27}" dt="2023-11-12T14:31:28.539" v="2883" actId="1076"/>
          <ac:cxnSpMkLst>
            <pc:docMk/>
            <pc:sldMk cId="2257182083" sldId="4103"/>
            <ac:cxnSpMk id="26" creationId="{B3D02990-94F7-4338-A6A6-73ACF02B9242}"/>
          </ac:cxnSpMkLst>
        </pc:cxnChg>
      </pc:sldChg>
      <pc:sldChg chg="addSp delSp modSp add mod">
        <pc:chgData name="Stefan Thelberg" userId="a26f6d74-539a-4cda-84a1-9af7faa58ab7" providerId="ADAL" clId="{A6F77DAC-CD7C-49E5-90FE-7E448806FA27}" dt="2023-11-12T13:56:40.903" v="2863" actId="1076"/>
        <pc:sldMkLst>
          <pc:docMk/>
          <pc:sldMk cId="3029154626" sldId="4104"/>
        </pc:sldMkLst>
        <pc:spChg chg="add mod">
          <ac:chgData name="Stefan Thelberg" userId="a26f6d74-539a-4cda-84a1-9af7faa58ab7" providerId="ADAL" clId="{A6F77DAC-CD7C-49E5-90FE-7E448806FA27}" dt="2023-11-12T13:52:40.848" v="2758" actId="1076"/>
          <ac:spMkLst>
            <pc:docMk/>
            <pc:sldMk cId="3029154626" sldId="4104"/>
            <ac:spMk id="4" creationId="{6EAB7B88-4B63-1BF1-F7D8-F9978446859D}"/>
          </ac:spMkLst>
        </pc:spChg>
        <pc:spChg chg="del mod">
          <ac:chgData name="Stefan Thelberg" userId="a26f6d74-539a-4cda-84a1-9af7faa58ab7" providerId="ADAL" clId="{A6F77DAC-CD7C-49E5-90FE-7E448806FA27}" dt="2023-11-11T23:13:02.230" v="2319" actId="478"/>
          <ac:spMkLst>
            <pc:docMk/>
            <pc:sldMk cId="3029154626" sldId="4104"/>
            <ac:spMk id="13" creationId="{8075C771-046D-49C0-9E7F-9DF57DD99BA1}"/>
          </ac:spMkLst>
        </pc:spChg>
        <pc:spChg chg="del">
          <ac:chgData name="Stefan Thelberg" userId="a26f6d74-539a-4cda-84a1-9af7faa58ab7" providerId="ADAL" clId="{A6F77DAC-CD7C-49E5-90FE-7E448806FA27}" dt="2023-11-11T23:09:57.760" v="2204" actId="478"/>
          <ac:spMkLst>
            <pc:docMk/>
            <pc:sldMk cId="3029154626" sldId="4104"/>
            <ac:spMk id="14" creationId="{AA7FE1DE-A560-43ED-8FF1-7AEF346EADAD}"/>
          </ac:spMkLst>
        </pc:spChg>
        <pc:grpChg chg="add del mod">
          <ac:chgData name="Stefan Thelberg" userId="a26f6d74-539a-4cda-84a1-9af7faa58ab7" providerId="ADAL" clId="{A6F77DAC-CD7C-49E5-90FE-7E448806FA27}" dt="2023-11-11T23:14:24.975" v="2335" actId="165"/>
          <ac:grpSpMkLst>
            <pc:docMk/>
            <pc:sldMk cId="3029154626" sldId="4104"/>
            <ac:grpSpMk id="11" creationId="{B4152AB1-B800-64D8-AD1A-F834226AFEAF}"/>
          </ac:grpSpMkLst>
        </pc:grpChg>
        <pc:picChg chg="add del mod">
          <ac:chgData name="Stefan Thelberg" userId="a26f6d74-539a-4cda-84a1-9af7faa58ab7" providerId="ADAL" clId="{A6F77DAC-CD7C-49E5-90FE-7E448806FA27}" dt="2023-11-11T23:13:05.975" v="2321"/>
          <ac:picMkLst>
            <pc:docMk/>
            <pc:sldMk cId="3029154626" sldId="4104"/>
            <ac:picMk id="6" creationId="{1E9387CA-ADA1-C4A0-C4D3-162E48973CAD}"/>
          </ac:picMkLst>
        </pc:picChg>
        <pc:picChg chg="add mod topLvl">
          <ac:chgData name="Stefan Thelberg" userId="a26f6d74-539a-4cda-84a1-9af7faa58ab7" providerId="ADAL" clId="{A6F77DAC-CD7C-49E5-90FE-7E448806FA27}" dt="2023-11-12T13:52:28.469" v="2754" actId="1076"/>
          <ac:picMkLst>
            <pc:docMk/>
            <pc:sldMk cId="3029154626" sldId="4104"/>
            <ac:picMk id="7" creationId="{25B92D11-5657-8530-3B83-D04AF2BBC08A}"/>
          </ac:picMkLst>
        </pc:picChg>
        <pc:picChg chg="add mod topLvl">
          <ac:chgData name="Stefan Thelberg" userId="a26f6d74-539a-4cda-84a1-9af7faa58ab7" providerId="ADAL" clId="{A6F77DAC-CD7C-49E5-90FE-7E448806FA27}" dt="2023-11-12T13:52:28.469" v="2754" actId="1076"/>
          <ac:picMkLst>
            <pc:docMk/>
            <pc:sldMk cId="3029154626" sldId="4104"/>
            <ac:picMk id="8" creationId="{6DCAEF86-F0B8-8C96-1E85-64CBBB9E45B2}"/>
          </ac:picMkLst>
        </pc:picChg>
        <pc:picChg chg="add mod topLvl">
          <ac:chgData name="Stefan Thelberg" userId="a26f6d74-539a-4cda-84a1-9af7faa58ab7" providerId="ADAL" clId="{A6F77DAC-CD7C-49E5-90FE-7E448806FA27}" dt="2023-11-12T13:52:28.469" v="2754" actId="1076"/>
          <ac:picMkLst>
            <pc:docMk/>
            <pc:sldMk cId="3029154626" sldId="4104"/>
            <ac:picMk id="9" creationId="{8832D9D1-533B-35A5-236E-32917267A478}"/>
          </ac:picMkLst>
        </pc:picChg>
        <pc:picChg chg="add del mod topLvl">
          <ac:chgData name="Stefan Thelberg" userId="a26f6d74-539a-4cda-84a1-9af7faa58ab7" providerId="ADAL" clId="{A6F77DAC-CD7C-49E5-90FE-7E448806FA27}" dt="2023-11-12T13:50:09.953" v="2719" actId="478"/>
          <ac:picMkLst>
            <pc:docMk/>
            <pc:sldMk cId="3029154626" sldId="4104"/>
            <ac:picMk id="10" creationId="{EE76EE01-573A-D1B1-F14D-B86D4CFA047D}"/>
          </ac:picMkLst>
        </pc:picChg>
        <pc:picChg chg="add mod modCrop">
          <ac:chgData name="Stefan Thelberg" userId="a26f6d74-539a-4cda-84a1-9af7faa58ab7" providerId="ADAL" clId="{A6F77DAC-CD7C-49E5-90FE-7E448806FA27}" dt="2023-11-12T13:52:28.469" v="2754" actId="1076"/>
          <ac:picMkLst>
            <pc:docMk/>
            <pc:sldMk cId="3029154626" sldId="4104"/>
            <ac:picMk id="15" creationId="{E9F0AE35-DF5C-B731-0225-E392D8EEF634}"/>
          </ac:picMkLst>
        </pc:picChg>
        <pc:cxnChg chg="add mod">
          <ac:chgData name="Stefan Thelberg" userId="a26f6d74-539a-4cda-84a1-9af7faa58ab7" providerId="ADAL" clId="{A6F77DAC-CD7C-49E5-90FE-7E448806FA27}" dt="2023-11-12T13:56:40.903" v="2863" actId="1076"/>
          <ac:cxnSpMkLst>
            <pc:docMk/>
            <pc:sldMk cId="3029154626" sldId="4104"/>
            <ac:cxnSpMk id="5" creationId="{A883D402-4D1B-930B-3341-389C21CEA1CF}"/>
          </ac:cxnSpMkLst>
        </pc:cxnChg>
        <pc:cxnChg chg="del">
          <ac:chgData name="Stefan Thelberg" userId="a26f6d74-539a-4cda-84a1-9af7faa58ab7" providerId="ADAL" clId="{A6F77DAC-CD7C-49E5-90FE-7E448806FA27}" dt="2023-11-11T23:09:57.760" v="2204" actId="478"/>
          <ac:cxnSpMkLst>
            <pc:docMk/>
            <pc:sldMk cId="3029154626" sldId="4104"/>
            <ac:cxnSpMk id="26" creationId="{B3D02990-94F7-4338-A6A6-73ACF02B9242}"/>
          </ac:cxnSpMkLst>
        </pc:cxnChg>
      </pc:sldChg>
      <pc:sldChg chg="add del">
        <pc:chgData name="Stefan Thelberg" userId="a26f6d74-539a-4cda-84a1-9af7faa58ab7" providerId="ADAL" clId="{A6F77DAC-CD7C-49E5-90FE-7E448806FA27}" dt="2023-11-11T23:19:00.029" v="2480"/>
        <pc:sldMkLst>
          <pc:docMk/>
          <pc:sldMk cId="327249702" sldId="4105"/>
        </pc:sldMkLst>
      </pc:sldChg>
      <pc:sldChg chg="addSp modSp add del mod">
        <pc:chgData name="Stefan Thelberg" userId="a26f6d74-539a-4cda-84a1-9af7faa58ab7" providerId="ADAL" clId="{A6F77DAC-CD7C-49E5-90FE-7E448806FA27}" dt="2023-11-11T23:23:24.369" v="2600" actId="47"/>
        <pc:sldMkLst>
          <pc:docMk/>
          <pc:sldMk cId="2317672285" sldId="4105"/>
        </pc:sldMkLst>
        <pc:spChg chg="mod">
          <ac:chgData name="Stefan Thelberg" userId="a26f6d74-539a-4cda-84a1-9af7faa58ab7" providerId="ADAL" clId="{A6F77DAC-CD7C-49E5-90FE-7E448806FA27}" dt="2023-11-11T23:21:10.140" v="2505" actId="6549"/>
          <ac:spMkLst>
            <pc:docMk/>
            <pc:sldMk cId="2317672285" sldId="4105"/>
            <ac:spMk id="13" creationId="{8075C771-046D-49C0-9E7F-9DF57DD99BA1}"/>
          </ac:spMkLst>
        </pc:spChg>
        <pc:spChg chg="mod">
          <ac:chgData name="Stefan Thelberg" userId="a26f6d74-539a-4cda-84a1-9af7faa58ab7" providerId="ADAL" clId="{A6F77DAC-CD7C-49E5-90FE-7E448806FA27}" dt="2023-11-11T23:21:11.539" v="2506" actId="20577"/>
          <ac:spMkLst>
            <pc:docMk/>
            <pc:sldMk cId="2317672285" sldId="4105"/>
            <ac:spMk id="14" creationId="{AA7FE1DE-A560-43ED-8FF1-7AEF346EADAD}"/>
          </ac:spMkLst>
        </pc:spChg>
        <pc:picChg chg="add mod">
          <ac:chgData name="Stefan Thelberg" userId="a26f6d74-539a-4cda-84a1-9af7faa58ab7" providerId="ADAL" clId="{A6F77DAC-CD7C-49E5-90FE-7E448806FA27}" dt="2023-11-11T23:21:55.074" v="2550" actId="1076"/>
          <ac:picMkLst>
            <pc:docMk/>
            <pc:sldMk cId="2317672285" sldId="4105"/>
            <ac:picMk id="4098" creationId="{84BDFD0F-5D03-EC26-CB15-415454571F25}"/>
          </ac:picMkLst>
        </pc:picChg>
        <pc:picChg chg="add mod">
          <ac:chgData name="Stefan Thelberg" userId="a26f6d74-539a-4cda-84a1-9af7faa58ab7" providerId="ADAL" clId="{A6F77DAC-CD7C-49E5-90FE-7E448806FA27}" dt="2023-11-11T23:21:51.400" v="2549" actId="14100"/>
          <ac:picMkLst>
            <pc:docMk/>
            <pc:sldMk cId="2317672285" sldId="4105"/>
            <ac:picMk id="4100" creationId="{F458F5BD-632C-19D3-9311-D08906AA8542}"/>
          </ac:picMkLst>
        </pc:picChg>
      </pc:sldChg>
      <pc:sldChg chg="addSp delSp modSp add mod">
        <pc:chgData name="Stefan Thelberg" userId="a26f6d74-539a-4cda-84a1-9af7faa58ab7" providerId="ADAL" clId="{A6F77DAC-CD7C-49E5-90FE-7E448806FA27}" dt="2023-11-12T13:52:13.241" v="2753" actId="1076"/>
        <pc:sldMkLst>
          <pc:docMk/>
          <pc:sldMk cId="2289759209" sldId="4106"/>
        </pc:sldMkLst>
        <pc:spChg chg="mod">
          <ac:chgData name="Stefan Thelberg" userId="a26f6d74-539a-4cda-84a1-9af7faa58ab7" providerId="ADAL" clId="{A6F77DAC-CD7C-49E5-90FE-7E448806FA27}" dt="2023-11-11T23:23:23.109" v="2599"/>
          <ac:spMkLst>
            <pc:docMk/>
            <pc:sldMk cId="2289759209" sldId="4106"/>
            <ac:spMk id="2" creationId="{FC45DDD4-C27D-0081-192C-A50FD13218F1}"/>
          </ac:spMkLst>
        </pc:spChg>
        <pc:spChg chg="mod">
          <ac:chgData name="Stefan Thelberg" userId="a26f6d74-539a-4cda-84a1-9af7faa58ab7" providerId="ADAL" clId="{A6F77DAC-CD7C-49E5-90FE-7E448806FA27}" dt="2023-11-11T23:32:47.156" v="2714" actId="1076"/>
          <ac:spMkLst>
            <pc:docMk/>
            <pc:sldMk cId="2289759209" sldId="4106"/>
            <ac:spMk id="13" creationId="{8075C771-046D-49C0-9E7F-9DF57DD99BA1}"/>
          </ac:spMkLst>
        </pc:spChg>
        <pc:spChg chg="del">
          <ac:chgData name="Stefan Thelberg" userId="a26f6d74-539a-4cda-84a1-9af7faa58ab7" providerId="ADAL" clId="{A6F77DAC-CD7C-49E5-90FE-7E448806FA27}" dt="2023-11-11T23:22:08.554" v="2552" actId="478"/>
          <ac:spMkLst>
            <pc:docMk/>
            <pc:sldMk cId="2289759209" sldId="4106"/>
            <ac:spMk id="14" creationId="{AA7FE1DE-A560-43ED-8FF1-7AEF346EADAD}"/>
          </ac:spMkLst>
        </pc:spChg>
        <pc:picChg chg="add del mod">
          <ac:chgData name="Stefan Thelberg" userId="a26f6d74-539a-4cda-84a1-9af7faa58ab7" providerId="ADAL" clId="{A6F77DAC-CD7C-49E5-90FE-7E448806FA27}" dt="2023-11-12T13:52:07.402" v="2751"/>
          <ac:picMkLst>
            <pc:docMk/>
            <pc:sldMk cId="2289759209" sldId="4106"/>
            <ac:picMk id="4" creationId="{DF49E25A-4D38-B556-CFA3-78EA908B8BC4}"/>
          </ac:picMkLst>
        </pc:picChg>
        <pc:picChg chg="mod">
          <ac:chgData name="Stefan Thelberg" userId="a26f6d74-539a-4cda-84a1-9af7faa58ab7" providerId="ADAL" clId="{A6F77DAC-CD7C-49E5-90FE-7E448806FA27}" dt="2023-11-12T13:52:13.241" v="2753" actId="1076"/>
          <ac:picMkLst>
            <pc:docMk/>
            <pc:sldMk cId="2289759209" sldId="4106"/>
            <ac:picMk id="4098" creationId="{84BDFD0F-5D03-EC26-CB15-415454571F25}"/>
          </ac:picMkLst>
        </pc:picChg>
        <pc:picChg chg="del mod">
          <ac:chgData name="Stefan Thelberg" userId="a26f6d74-539a-4cda-84a1-9af7faa58ab7" providerId="ADAL" clId="{A6F77DAC-CD7C-49E5-90FE-7E448806FA27}" dt="2023-11-11T23:22:18.280" v="2556" actId="478"/>
          <ac:picMkLst>
            <pc:docMk/>
            <pc:sldMk cId="2289759209" sldId="4106"/>
            <ac:picMk id="4100" creationId="{F458F5BD-632C-19D3-9311-D08906AA8542}"/>
          </ac:picMkLst>
        </pc:picChg>
        <pc:cxnChg chg="mod">
          <ac:chgData name="Stefan Thelberg" userId="a26f6d74-539a-4cda-84a1-9af7faa58ab7" providerId="ADAL" clId="{A6F77DAC-CD7C-49E5-90FE-7E448806FA27}" dt="2023-11-11T23:32:50.719" v="2718" actId="14100"/>
          <ac:cxnSpMkLst>
            <pc:docMk/>
            <pc:sldMk cId="2289759209" sldId="4106"/>
            <ac:cxnSpMk id="26" creationId="{B3D02990-94F7-4338-A6A6-73ACF02B9242}"/>
          </ac:cxnSpMkLst>
        </pc:cxnChg>
      </pc:sldChg>
      <pc:sldChg chg="addSp delSp modSp add mod">
        <pc:chgData name="Stefan Thelberg" userId="a26f6d74-539a-4cda-84a1-9af7faa58ab7" providerId="ADAL" clId="{A6F77DAC-CD7C-49E5-90FE-7E448806FA27}" dt="2023-11-11T23:32:32.020" v="2703" actId="1076"/>
        <pc:sldMkLst>
          <pc:docMk/>
          <pc:sldMk cId="2672293285" sldId="4107"/>
        </pc:sldMkLst>
        <pc:spChg chg="mod">
          <ac:chgData name="Stefan Thelberg" userId="a26f6d74-539a-4cda-84a1-9af7faa58ab7" providerId="ADAL" clId="{A6F77DAC-CD7C-49E5-90FE-7E448806FA27}" dt="2023-11-11T23:23:19.642" v="2598" actId="20577"/>
          <ac:spMkLst>
            <pc:docMk/>
            <pc:sldMk cId="2672293285" sldId="4107"/>
            <ac:spMk id="2" creationId="{FC45DDD4-C27D-0081-192C-A50FD13218F1}"/>
          </ac:spMkLst>
        </pc:spChg>
        <pc:spChg chg="add mod">
          <ac:chgData name="Stefan Thelberg" userId="a26f6d74-539a-4cda-84a1-9af7faa58ab7" providerId="ADAL" clId="{A6F77DAC-CD7C-49E5-90FE-7E448806FA27}" dt="2023-11-11T23:32:32.020" v="2703" actId="1076"/>
          <ac:spMkLst>
            <pc:docMk/>
            <pc:sldMk cId="2672293285" sldId="4107"/>
            <ac:spMk id="5" creationId="{0249215D-32C0-7109-878E-72886AAC75ED}"/>
          </ac:spMkLst>
        </pc:spChg>
        <pc:spChg chg="del">
          <ac:chgData name="Stefan Thelberg" userId="a26f6d74-539a-4cda-84a1-9af7faa58ab7" providerId="ADAL" clId="{A6F77DAC-CD7C-49E5-90FE-7E448806FA27}" dt="2023-11-11T23:23:10.859" v="2575" actId="478"/>
          <ac:spMkLst>
            <pc:docMk/>
            <pc:sldMk cId="2672293285" sldId="4107"/>
            <ac:spMk id="13" creationId="{8075C771-046D-49C0-9E7F-9DF57DD99BA1}"/>
          </ac:spMkLst>
        </pc:spChg>
        <pc:picChg chg="add del mod">
          <ac:chgData name="Stefan Thelberg" userId="a26f6d74-539a-4cda-84a1-9af7faa58ab7" providerId="ADAL" clId="{A6F77DAC-CD7C-49E5-90FE-7E448806FA27}" dt="2023-11-11T23:32:12.972" v="2694" actId="1076"/>
          <ac:picMkLst>
            <pc:docMk/>
            <pc:sldMk cId="2672293285" sldId="4107"/>
            <ac:picMk id="4" creationId="{80D144F3-CC62-CB0A-9A92-24644E7D6158}"/>
          </ac:picMkLst>
        </pc:picChg>
        <pc:picChg chg="add del mod">
          <ac:chgData name="Stefan Thelberg" userId="a26f6d74-539a-4cda-84a1-9af7faa58ab7" providerId="ADAL" clId="{A6F77DAC-CD7C-49E5-90FE-7E448806FA27}" dt="2023-11-11T23:23:02.850" v="2574" actId="478"/>
          <ac:picMkLst>
            <pc:docMk/>
            <pc:sldMk cId="2672293285" sldId="4107"/>
            <ac:picMk id="4098" creationId="{84BDFD0F-5D03-EC26-CB15-415454571F25}"/>
          </ac:picMkLst>
        </pc:picChg>
      </pc:sldChg>
      <pc:sldChg chg="add">
        <pc:chgData name="Stefan Thelberg" userId="a26f6d74-539a-4cda-84a1-9af7faa58ab7" providerId="ADAL" clId="{A6F77DAC-CD7C-49E5-90FE-7E448806FA27}" dt="2023-11-16T08:54:08.822" v="3255"/>
        <pc:sldMkLst>
          <pc:docMk/>
          <pc:sldMk cId="1118806285" sldId="4108"/>
        </pc:sldMkLst>
      </pc:sldChg>
      <pc:sldChg chg="addSp delSp modSp add mod modShow">
        <pc:chgData name="Stefan Thelberg" userId="a26f6d74-539a-4cda-84a1-9af7faa58ab7" providerId="ADAL" clId="{A6F77DAC-CD7C-49E5-90FE-7E448806FA27}" dt="2024-02-15T15:05:36.670" v="3466" actId="20577"/>
        <pc:sldMkLst>
          <pc:docMk/>
          <pc:sldMk cId="2478222854" sldId="4109"/>
        </pc:sldMkLst>
        <pc:spChg chg="mod">
          <ac:chgData name="Stefan Thelberg" userId="a26f6d74-539a-4cda-84a1-9af7faa58ab7" providerId="ADAL" clId="{A6F77DAC-CD7C-49E5-90FE-7E448806FA27}" dt="2024-02-15T15:05:36.670" v="3466" actId="20577"/>
          <ac:spMkLst>
            <pc:docMk/>
            <pc:sldMk cId="2478222854" sldId="4109"/>
            <ac:spMk id="26" creationId="{9CDDAEDE-95D3-46A4-85E6-33032FAF919D}"/>
          </ac:spMkLst>
        </pc:spChg>
        <pc:picChg chg="del">
          <ac:chgData name="Stefan Thelberg" userId="a26f6d74-539a-4cda-84a1-9af7faa58ab7" providerId="ADAL" clId="{A6F77DAC-CD7C-49E5-90FE-7E448806FA27}" dt="2024-02-05T21:43:11.732" v="3413" actId="478"/>
          <ac:picMkLst>
            <pc:docMk/>
            <pc:sldMk cId="2478222854" sldId="4109"/>
            <ac:picMk id="4" creationId="{7D1A449C-30FC-B4C3-E540-EFE6E922A52F}"/>
          </ac:picMkLst>
        </pc:picChg>
        <pc:picChg chg="del">
          <ac:chgData name="Stefan Thelberg" userId="a26f6d74-539a-4cda-84a1-9af7faa58ab7" providerId="ADAL" clId="{A6F77DAC-CD7C-49E5-90FE-7E448806FA27}" dt="2024-02-05T21:43:11.732" v="3413" actId="478"/>
          <ac:picMkLst>
            <pc:docMk/>
            <pc:sldMk cId="2478222854" sldId="4109"/>
            <ac:picMk id="5" creationId="{42AA51AB-BE3F-0C9E-CCDE-7DD459ACF4F1}"/>
          </ac:picMkLst>
        </pc:picChg>
        <pc:picChg chg="del">
          <ac:chgData name="Stefan Thelberg" userId="a26f6d74-539a-4cda-84a1-9af7faa58ab7" providerId="ADAL" clId="{A6F77DAC-CD7C-49E5-90FE-7E448806FA27}" dt="2024-02-05T21:43:11.732" v="3413" actId="478"/>
          <ac:picMkLst>
            <pc:docMk/>
            <pc:sldMk cId="2478222854" sldId="4109"/>
            <ac:picMk id="6" creationId="{FE22B9ED-2C23-CD79-137C-D10AE6E62CE7}"/>
          </ac:picMkLst>
        </pc:picChg>
        <pc:picChg chg="del">
          <ac:chgData name="Stefan Thelberg" userId="a26f6d74-539a-4cda-84a1-9af7faa58ab7" providerId="ADAL" clId="{A6F77DAC-CD7C-49E5-90FE-7E448806FA27}" dt="2024-02-05T21:43:11.732" v="3413" actId="478"/>
          <ac:picMkLst>
            <pc:docMk/>
            <pc:sldMk cId="2478222854" sldId="4109"/>
            <ac:picMk id="7" creationId="{56B5510A-EDBD-C084-B5AD-5F089D199F4F}"/>
          </ac:picMkLst>
        </pc:picChg>
        <pc:picChg chg="del">
          <ac:chgData name="Stefan Thelberg" userId="a26f6d74-539a-4cda-84a1-9af7faa58ab7" providerId="ADAL" clId="{A6F77DAC-CD7C-49E5-90FE-7E448806FA27}" dt="2024-02-05T21:43:11.732" v="3413" actId="478"/>
          <ac:picMkLst>
            <pc:docMk/>
            <pc:sldMk cId="2478222854" sldId="4109"/>
            <ac:picMk id="8" creationId="{BDF3BC7F-9B5F-472A-925C-550A0D492973}"/>
          </ac:picMkLst>
        </pc:picChg>
        <pc:picChg chg="del">
          <ac:chgData name="Stefan Thelberg" userId="a26f6d74-539a-4cda-84a1-9af7faa58ab7" providerId="ADAL" clId="{A6F77DAC-CD7C-49E5-90FE-7E448806FA27}" dt="2024-02-05T21:43:14.157" v="3414" actId="478"/>
          <ac:picMkLst>
            <pc:docMk/>
            <pc:sldMk cId="2478222854" sldId="4109"/>
            <ac:picMk id="9" creationId="{A45F2DB8-EE6E-D5CD-04F3-9676CBEB4E75}"/>
          </ac:picMkLst>
        </pc:picChg>
        <pc:picChg chg="del">
          <ac:chgData name="Stefan Thelberg" userId="a26f6d74-539a-4cda-84a1-9af7faa58ab7" providerId="ADAL" clId="{A6F77DAC-CD7C-49E5-90FE-7E448806FA27}" dt="2024-02-05T21:43:11.732" v="3413" actId="478"/>
          <ac:picMkLst>
            <pc:docMk/>
            <pc:sldMk cId="2478222854" sldId="4109"/>
            <ac:picMk id="10" creationId="{105F0B51-694D-7A51-53BE-92A2C78ED2C3}"/>
          </ac:picMkLst>
        </pc:picChg>
        <pc:picChg chg="del">
          <ac:chgData name="Stefan Thelberg" userId="a26f6d74-539a-4cda-84a1-9af7faa58ab7" providerId="ADAL" clId="{A6F77DAC-CD7C-49E5-90FE-7E448806FA27}" dt="2024-02-05T21:43:11.732" v="3413" actId="478"/>
          <ac:picMkLst>
            <pc:docMk/>
            <pc:sldMk cId="2478222854" sldId="4109"/>
            <ac:picMk id="11" creationId="{2DCC3407-5A60-4CF6-32F0-E249BAF8DA31}"/>
          </ac:picMkLst>
        </pc:picChg>
        <pc:picChg chg="del">
          <ac:chgData name="Stefan Thelberg" userId="a26f6d74-539a-4cda-84a1-9af7faa58ab7" providerId="ADAL" clId="{A6F77DAC-CD7C-49E5-90FE-7E448806FA27}" dt="2024-02-05T21:43:11.732" v="3413" actId="478"/>
          <ac:picMkLst>
            <pc:docMk/>
            <pc:sldMk cId="2478222854" sldId="4109"/>
            <ac:picMk id="12" creationId="{1D1CCE62-8F0B-BC19-E593-45F900D8E30A}"/>
          </ac:picMkLst>
        </pc:picChg>
        <pc:picChg chg="del">
          <ac:chgData name="Stefan Thelberg" userId="a26f6d74-539a-4cda-84a1-9af7faa58ab7" providerId="ADAL" clId="{A6F77DAC-CD7C-49E5-90FE-7E448806FA27}" dt="2024-02-05T21:43:14.157" v="3414" actId="478"/>
          <ac:picMkLst>
            <pc:docMk/>
            <pc:sldMk cId="2478222854" sldId="4109"/>
            <ac:picMk id="13" creationId="{94E5B7CE-2202-2D05-491E-B1D60A26B041}"/>
          </ac:picMkLst>
        </pc:picChg>
        <pc:picChg chg="del">
          <ac:chgData name="Stefan Thelberg" userId="a26f6d74-539a-4cda-84a1-9af7faa58ab7" providerId="ADAL" clId="{A6F77DAC-CD7C-49E5-90FE-7E448806FA27}" dt="2024-02-05T21:43:11.732" v="3413" actId="478"/>
          <ac:picMkLst>
            <pc:docMk/>
            <pc:sldMk cId="2478222854" sldId="4109"/>
            <ac:picMk id="14" creationId="{C1AF3EFD-A2A1-120D-EF93-F9E23B46D90E}"/>
          </ac:picMkLst>
        </pc:picChg>
        <pc:picChg chg="del">
          <ac:chgData name="Stefan Thelberg" userId="a26f6d74-539a-4cda-84a1-9af7faa58ab7" providerId="ADAL" clId="{A6F77DAC-CD7C-49E5-90FE-7E448806FA27}" dt="2024-02-05T21:43:11.732" v="3413" actId="478"/>
          <ac:picMkLst>
            <pc:docMk/>
            <pc:sldMk cId="2478222854" sldId="4109"/>
            <ac:picMk id="15" creationId="{3B313E2C-7540-F5F7-840C-C2C7BCB6B305}"/>
          </ac:picMkLst>
        </pc:picChg>
        <pc:picChg chg="del">
          <ac:chgData name="Stefan Thelberg" userId="a26f6d74-539a-4cda-84a1-9af7faa58ab7" providerId="ADAL" clId="{A6F77DAC-CD7C-49E5-90FE-7E448806FA27}" dt="2024-02-05T21:43:11.732" v="3413" actId="478"/>
          <ac:picMkLst>
            <pc:docMk/>
            <pc:sldMk cId="2478222854" sldId="4109"/>
            <ac:picMk id="16" creationId="{E8C3B478-24B1-4EB0-CF9C-EA03FF2C5FC2}"/>
          </ac:picMkLst>
        </pc:picChg>
        <pc:picChg chg="del">
          <ac:chgData name="Stefan Thelberg" userId="a26f6d74-539a-4cda-84a1-9af7faa58ab7" providerId="ADAL" clId="{A6F77DAC-CD7C-49E5-90FE-7E448806FA27}" dt="2024-02-05T21:43:11.732" v="3413" actId="478"/>
          <ac:picMkLst>
            <pc:docMk/>
            <pc:sldMk cId="2478222854" sldId="4109"/>
            <ac:picMk id="17" creationId="{3BB614AE-7B75-E4B8-3053-4B7282B869EB}"/>
          </ac:picMkLst>
        </pc:picChg>
        <pc:picChg chg="del">
          <ac:chgData name="Stefan Thelberg" userId="a26f6d74-539a-4cda-84a1-9af7faa58ab7" providerId="ADAL" clId="{A6F77DAC-CD7C-49E5-90FE-7E448806FA27}" dt="2024-02-05T21:43:11.732" v="3413" actId="478"/>
          <ac:picMkLst>
            <pc:docMk/>
            <pc:sldMk cId="2478222854" sldId="4109"/>
            <ac:picMk id="18" creationId="{BA19494B-AED5-3471-8BB7-5949E46752FE}"/>
          </ac:picMkLst>
        </pc:picChg>
        <pc:picChg chg="add mod">
          <ac:chgData name="Stefan Thelberg" userId="a26f6d74-539a-4cda-84a1-9af7faa58ab7" providerId="ADAL" clId="{A6F77DAC-CD7C-49E5-90FE-7E448806FA27}" dt="2024-02-05T21:43:14.463" v="3415"/>
          <ac:picMkLst>
            <pc:docMk/>
            <pc:sldMk cId="2478222854" sldId="4109"/>
            <ac:picMk id="19" creationId="{49CB1F33-D855-732D-F116-20F68D45DB4B}"/>
          </ac:picMkLst>
        </pc:picChg>
        <pc:picChg chg="add mod">
          <ac:chgData name="Stefan Thelberg" userId="a26f6d74-539a-4cda-84a1-9af7faa58ab7" providerId="ADAL" clId="{A6F77DAC-CD7C-49E5-90FE-7E448806FA27}" dt="2024-02-05T21:43:14.463" v="3415"/>
          <ac:picMkLst>
            <pc:docMk/>
            <pc:sldMk cId="2478222854" sldId="4109"/>
            <ac:picMk id="20" creationId="{D876C8C8-1829-B216-30D3-717DBEFC860B}"/>
          </ac:picMkLst>
        </pc:picChg>
        <pc:picChg chg="add mod">
          <ac:chgData name="Stefan Thelberg" userId="a26f6d74-539a-4cda-84a1-9af7faa58ab7" providerId="ADAL" clId="{A6F77DAC-CD7C-49E5-90FE-7E448806FA27}" dt="2024-02-05T21:43:14.463" v="3415"/>
          <ac:picMkLst>
            <pc:docMk/>
            <pc:sldMk cId="2478222854" sldId="4109"/>
            <ac:picMk id="21" creationId="{8DEDA3F0-1964-44EC-0336-3723A921ECA5}"/>
          </ac:picMkLst>
        </pc:picChg>
        <pc:picChg chg="add mod">
          <ac:chgData name="Stefan Thelberg" userId="a26f6d74-539a-4cda-84a1-9af7faa58ab7" providerId="ADAL" clId="{A6F77DAC-CD7C-49E5-90FE-7E448806FA27}" dt="2024-02-05T21:43:14.463" v="3415"/>
          <ac:picMkLst>
            <pc:docMk/>
            <pc:sldMk cId="2478222854" sldId="4109"/>
            <ac:picMk id="22" creationId="{DDA1ECD8-36CA-2768-9056-CABDA6545F38}"/>
          </ac:picMkLst>
        </pc:picChg>
        <pc:picChg chg="add mod">
          <ac:chgData name="Stefan Thelberg" userId="a26f6d74-539a-4cda-84a1-9af7faa58ab7" providerId="ADAL" clId="{A6F77DAC-CD7C-49E5-90FE-7E448806FA27}" dt="2024-02-05T21:43:14.463" v="3415"/>
          <ac:picMkLst>
            <pc:docMk/>
            <pc:sldMk cId="2478222854" sldId="4109"/>
            <ac:picMk id="23" creationId="{8903B2F0-42E9-8941-0B14-BCBCEB907073}"/>
          </ac:picMkLst>
        </pc:picChg>
        <pc:picChg chg="add mod">
          <ac:chgData name="Stefan Thelberg" userId="a26f6d74-539a-4cda-84a1-9af7faa58ab7" providerId="ADAL" clId="{A6F77DAC-CD7C-49E5-90FE-7E448806FA27}" dt="2024-02-05T21:43:14.463" v="3415"/>
          <ac:picMkLst>
            <pc:docMk/>
            <pc:sldMk cId="2478222854" sldId="4109"/>
            <ac:picMk id="24" creationId="{E5F5E771-03D4-3AD5-7F3D-BEF4CF4CB316}"/>
          </ac:picMkLst>
        </pc:picChg>
        <pc:picChg chg="add mod">
          <ac:chgData name="Stefan Thelberg" userId="a26f6d74-539a-4cda-84a1-9af7faa58ab7" providerId="ADAL" clId="{A6F77DAC-CD7C-49E5-90FE-7E448806FA27}" dt="2024-02-05T21:43:14.463" v="3415"/>
          <ac:picMkLst>
            <pc:docMk/>
            <pc:sldMk cId="2478222854" sldId="4109"/>
            <ac:picMk id="27" creationId="{5027DB79-C4EE-A09D-70F1-2BF96E9541CF}"/>
          </ac:picMkLst>
        </pc:picChg>
        <pc:picChg chg="add mod">
          <ac:chgData name="Stefan Thelberg" userId="a26f6d74-539a-4cda-84a1-9af7faa58ab7" providerId="ADAL" clId="{A6F77DAC-CD7C-49E5-90FE-7E448806FA27}" dt="2024-02-05T21:43:14.463" v="3415"/>
          <ac:picMkLst>
            <pc:docMk/>
            <pc:sldMk cId="2478222854" sldId="4109"/>
            <ac:picMk id="28" creationId="{3E262370-41D5-773C-9FB4-722957F0AEE0}"/>
          </ac:picMkLst>
        </pc:picChg>
        <pc:picChg chg="add mod">
          <ac:chgData name="Stefan Thelberg" userId="a26f6d74-539a-4cda-84a1-9af7faa58ab7" providerId="ADAL" clId="{A6F77DAC-CD7C-49E5-90FE-7E448806FA27}" dt="2024-02-05T21:43:14.463" v="3415"/>
          <ac:picMkLst>
            <pc:docMk/>
            <pc:sldMk cId="2478222854" sldId="4109"/>
            <ac:picMk id="29" creationId="{7B4861E9-ECE4-DD91-D7BC-0A0F9211C6BD}"/>
          </ac:picMkLst>
        </pc:picChg>
        <pc:picChg chg="add mod">
          <ac:chgData name="Stefan Thelberg" userId="a26f6d74-539a-4cda-84a1-9af7faa58ab7" providerId="ADAL" clId="{A6F77DAC-CD7C-49E5-90FE-7E448806FA27}" dt="2024-02-05T21:43:14.463" v="3415"/>
          <ac:picMkLst>
            <pc:docMk/>
            <pc:sldMk cId="2478222854" sldId="4109"/>
            <ac:picMk id="30" creationId="{4CD544A7-D384-515C-7B62-1F66DACE5CAA}"/>
          </ac:picMkLst>
        </pc:picChg>
        <pc:picChg chg="add mod">
          <ac:chgData name="Stefan Thelberg" userId="a26f6d74-539a-4cda-84a1-9af7faa58ab7" providerId="ADAL" clId="{A6F77DAC-CD7C-49E5-90FE-7E448806FA27}" dt="2024-02-05T21:43:14.463" v="3415"/>
          <ac:picMkLst>
            <pc:docMk/>
            <pc:sldMk cId="2478222854" sldId="4109"/>
            <ac:picMk id="31" creationId="{00A859A7-C9C5-0A4A-5AD7-8075D5D8C47A}"/>
          </ac:picMkLst>
        </pc:picChg>
        <pc:picChg chg="add mod">
          <ac:chgData name="Stefan Thelberg" userId="a26f6d74-539a-4cda-84a1-9af7faa58ab7" providerId="ADAL" clId="{A6F77DAC-CD7C-49E5-90FE-7E448806FA27}" dt="2024-02-05T21:43:14.463" v="3415"/>
          <ac:picMkLst>
            <pc:docMk/>
            <pc:sldMk cId="2478222854" sldId="4109"/>
            <ac:picMk id="32" creationId="{5C34B1A4-1E22-6AB7-FD07-203FA585C26D}"/>
          </ac:picMkLst>
        </pc:picChg>
        <pc:picChg chg="add mod">
          <ac:chgData name="Stefan Thelberg" userId="a26f6d74-539a-4cda-84a1-9af7faa58ab7" providerId="ADAL" clId="{A6F77DAC-CD7C-49E5-90FE-7E448806FA27}" dt="2024-02-05T21:43:14.463" v="3415"/>
          <ac:picMkLst>
            <pc:docMk/>
            <pc:sldMk cId="2478222854" sldId="4109"/>
            <ac:picMk id="33" creationId="{B323B351-19C1-E38D-7313-FB84A82BB87E}"/>
          </ac:picMkLst>
        </pc:picChg>
        <pc:picChg chg="add mod">
          <ac:chgData name="Stefan Thelberg" userId="a26f6d74-539a-4cda-84a1-9af7faa58ab7" providerId="ADAL" clId="{A6F77DAC-CD7C-49E5-90FE-7E448806FA27}" dt="2024-02-05T21:43:14.463" v="3415"/>
          <ac:picMkLst>
            <pc:docMk/>
            <pc:sldMk cId="2478222854" sldId="4109"/>
            <ac:picMk id="34" creationId="{D7016BB2-224D-A624-FD7C-3BF52C22C73A}"/>
          </ac:picMkLst>
        </pc:picChg>
        <pc:picChg chg="add mod">
          <ac:chgData name="Stefan Thelberg" userId="a26f6d74-539a-4cda-84a1-9af7faa58ab7" providerId="ADAL" clId="{A6F77DAC-CD7C-49E5-90FE-7E448806FA27}" dt="2024-02-05T21:43:14.463" v="3415"/>
          <ac:picMkLst>
            <pc:docMk/>
            <pc:sldMk cId="2478222854" sldId="4109"/>
            <ac:picMk id="35" creationId="{6E81BE6C-76F8-7AD3-002D-4AB9046595A3}"/>
          </ac:picMkLst>
        </pc:picChg>
        <pc:cxnChg chg="add mod">
          <ac:chgData name="Stefan Thelberg" userId="a26f6d74-539a-4cda-84a1-9af7faa58ab7" providerId="ADAL" clId="{A6F77DAC-CD7C-49E5-90FE-7E448806FA27}" dt="2024-02-05T21:43:14.463" v="3415"/>
          <ac:cxnSpMkLst>
            <pc:docMk/>
            <pc:sldMk cId="2478222854" sldId="4109"/>
            <ac:cxnSpMk id="3" creationId="{8EEECA73-C2CB-397F-9CA1-AAACF5B71B42}"/>
          </ac:cxnSpMkLst>
        </pc:cxnChg>
      </pc:sldChg>
      <pc:sldChg chg="addSp modSp add mod">
        <pc:chgData name="Stefan Thelberg" userId="a26f6d74-539a-4cda-84a1-9af7faa58ab7" providerId="ADAL" clId="{A6F77DAC-CD7C-49E5-90FE-7E448806FA27}" dt="2024-02-12T19:23:13.387" v="3464" actId="1076"/>
        <pc:sldMkLst>
          <pc:docMk/>
          <pc:sldMk cId="4046680004" sldId="4110"/>
        </pc:sldMkLst>
        <pc:spChg chg="mod">
          <ac:chgData name="Stefan Thelberg" userId="a26f6d74-539a-4cda-84a1-9af7faa58ab7" providerId="ADAL" clId="{A6F77DAC-CD7C-49E5-90FE-7E448806FA27}" dt="2024-02-05T21:45:03.394" v="3437" actId="1076"/>
          <ac:spMkLst>
            <pc:docMk/>
            <pc:sldMk cId="4046680004" sldId="4110"/>
            <ac:spMk id="21" creationId="{1B9C88DE-C038-1EB9-45D1-77D988C154DA}"/>
          </ac:spMkLst>
        </pc:spChg>
        <pc:spChg chg="mod">
          <ac:chgData name="Stefan Thelberg" userId="a26f6d74-539a-4cda-84a1-9af7faa58ab7" providerId="ADAL" clId="{A6F77DAC-CD7C-49E5-90FE-7E448806FA27}" dt="2024-02-05T21:44:53.278" v="3435" actId="1076"/>
          <ac:spMkLst>
            <pc:docMk/>
            <pc:sldMk cId="4046680004" sldId="4110"/>
            <ac:spMk id="79" creationId="{A13012E0-6791-4596-A325-1DEFC350BCAD}"/>
          </ac:spMkLst>
        </pc:spChg>
        <pc:picChg chg="add mod">
          <ac:chgData name="Stefan Thelberg" userId="a26f6d74-539a-4cda-84a1-9af7faa58ab7" providerId="ADAL" clId="{A6F77DAC-CD7C-49E5-90FE-7E448806FA27}" dt="2024-02-05T21:44:31.086" v="3429"/>
          <ac:picMkLst>
            <pc:docMk/>
            <pc:sldMk cId="4046680004" sldId="4110"/>
            <ac:picMk id="8" creationId="{AD73FA31-9048-0AE9-B135-C16D8E9B381F}"/>
          </ac:picMkLst>
        </pc:picChg>
        <pc:picChg chg="add mod">
          <ac:chgData name="Stefan Thelberg" userId="a26f6d74-539a-4cda-84a1-9af7faa58ab7" providerId="ADAL" clId="{A6F77DAC-CD7C-49E5-90FE-7E448806FA27}" dt="2024-02-05T21:44:42.938" v="3431" actId="1076"/>
          <ac:picMkLst>
            <pc:docMk/>
            <pc:sldMk cId="4046680004" sldId="4110"/>
            <ac:picMk id="9" creationId="{128C2864-8858-54D9-2EC7-3277F84DF7C1}"/>
          </ac:picMkLst>
        </pc:picChg>
        <pc:picChg chg="add mod">
          <ac:chgData name="Stefan Thelberg" userId="a26f6d74-539a-4cda-84a1-9af7faa58ab7" providerId="ADAL" clId="{A6F77DAC-CD7C-49E5-90FE-7E448806FA27}" dt="2024-02-05T21:44:31.086" v="3429"/>
          <ac:picMkLst>
            <pc:docMk/>
            <pc:sldMk cId="4046680004" sldId="4110"/>
            <ac:picMk id="13" creationId="{185A2BBD-9DB2-9ADB-ED31-5C79AA1439E1}"/>
          </ac:picMkLst>
        </pc:picChg>
        <pc:picChg chg="add mod">
          <ac:chgData name="Stefan Thelberg" userId="a26f6d74-539a-4cda-84a1-9af7faa58ab7" providerId="ADAL" clId="{A6F77DAC-CD7C-49E5-90FE-7E448806FA27}" dt="2024-02-12T19:23:13.387" v="3464" actId="1076"/>
          <ac:picMkLst>
            <pc:docMk/>
            <pc:sldMk cId="4046680004" sldId="4110"/>
            <ac:picMk id="18" creationId="{B6CD239D-1F8E-7F14-4EF1-F9A1DDEBDF3A}"/>
          </ac:picMkLst>
        </pc:picChg>
      </pc:sldChg>
      <pc:sldChg chg="add mod ord modShow">
        <pc:chgData name="Stefan Thelberg" userId="a26f6d74-539a-4cda-84a1-9af7faa58ab7" providerId="ADAL" clId="{A6F77DAC-CD7C-49E5-90FE-7E448806FA27}" dt="2024-02-05T21:45:47.198" v="3441"/>
        <pc:sldMkLst>
          <pc:docMk/>
          <pc:sldMk cId="713119054" sldId="4111"/>
        </pc:sldMkLst>
      </pc:sldChg>
    </pc:docChg>
  </pc:docChgLst>
  <pc:docChgLst>
    <pc:chgData name="Stefan Thelberg" userId="a26f6d74-539a-4cda-84a1-9af7faa58ab7" providerId="ADAL" clId="{D59D3618-AF6D-4D09-8220-C19FD8A43F23}"/>
    <pc:docChg chg="undo redo custSel modSld">
      <pc:chgData name="Stefan Thelberg" userId="a26f6d74-539a-4cda-84a1-9af7faa58ab7" providerId="ADAL" clId="{D59D3618-AF6D-4D09-8220-C19FD8A43F23}" dt="2024-04-19T06:34:56.500" v="592"/>
      <pc:docMkLst>
        <pc:docMk/>
      </pc:docMkLst>
      <pc:sldChg chg="modSp mod">
        <pc:chgData name="Stefan Thelberg" userId="a26f6d74-539a-4cda-84a1-9af7faa58ab7" providerId="ADAL" clId="{D59D3618-AF6D-4D09-8220-C19FD8A43F23}" dt="2024-03-23T21:11:15.402" v="526" actId="20577"/>
        <pc:sldMkLst>
          <pc:docMk/>
          <pc:sldMk cId="2155290375" sldId="3664"/>
        </pc:sldMkLst>
        <pc:spChg chg="mod">
          <ac:chgData name="Stefan Thelberg" userId="a26f6d74-539a-4cda-84a1-9af7faa58ab7" providerId="ADAL" clId="{D59D3618-AF6D-4D09-8220-C19FD8A43F23}" dt="2024-03-23T21:11:15.402" v="526" actId="20577"/>
          <ac:spMkLst>
            <pc:docMk/>
            <pc:sldMk cId="2155290375" sldId="3664"/>
            <ac:spMk id="27" creationId="{4B09EFF9-286D-6811-3A9C-C68AAC0E743E}"/>
          </ac:spMkLst>
        </pc:spChg>
      </pc:sldChg>
      <pc:sldChg chg="modSp mod">
        <pc:chgData name="Stefan Thelberg" userId="a26f6d74-539a-4cda-84a1-9af7faa58ab7" providerId="ADAL" clId="{D59D3618-AF6D-4D09-8220-C19FD8A43F23}" dt="2024-04-18T13:12:03.564" v="561" actId="20577"/>
        <pc:sldMkLst>
          <pc:docMk/>
          <pc:sldMk cId="1673270044" sldId="4027"/>
        </pc:sldMkLst>
        <pc:spChg chg="mod">
          <ac:chgData name="Stefan Thelberg" userId="a26f6d74-539a-4cda-84a1-9af7faa58ab7" providerId="ADAL" clId="{D59D3618-AF6D-4D09-8220-C19FD8A43F23}" dt="2024-04-18T13:12:03.564" v="561" actId="20577"/>
          <ac:spMkLst>
            <pc:docMk/>
            <pc:sldMk cId="1673270044" sldId="4027"/>
            <ac:spMk id="3" creationId="{7D5CDE99-B8DB-B1CF-BA10-DE875A554AAE}"/>
          </ac:spMkLst>
        </pc:spChg>
        <pc:picChg chg="mod">
          <ac:chgData name="Stefan Thelberg" userId="a26f6d74-539a-4cda-84a1-9af7faa58ab7" providerId="ADAL" clId="{D59D3618-AF6D-4D09-8220-C19FD8A43F23}" dt="2024-04-18T13:11:22.458" v="557" actId="1076"/>
          <ac:picMkLst>
            <pc:docMk/>
            <pc:sldMk cId="1673270044" sldId="4027"/>
            <ac:picMk id="5" creationId="{CA58DDA2-93D7-8D35-9FDC-8777B68A01FC}"/>
          </ac:picMkLst>
        </pc:picChg>
      </pc:sldChg>
      <pc:sldChg chg="modSp mod">
        <pc:chgData name="Stefan Thelberg" userId="a26f6d74-539a-4cda-84a1-9af7faa58ab7" providerId="ADAL" clId="{D59D3618-AF6D-4D09-8220-C19FD8A43F23}" dt="2024-04-18T13:12:53.791" v="564" actId="1076"/>
        <pc:sldMkLst>
          <pc:docMk/>
          <pc:sldMk cId="1998014257" sldId="4030"/>
        </pc:sldMkLst>
        <pc:spChg chg="mod">
          <ac:chgData name="Stefan Thelberg" userId="a26f6d74-539a-4cda-84a1-9af7faa58ab7" providerId="ADAL" clId="{D59D3618-AF6D-4D09-8220-C19FD8A43F23}" dt="2024-04-18T13:12:53.791" v="564" actId="1076"/>
          <ac:spMkLst>
            <pc:docMk/>
            <pc:sldMk cId="1998014257" sldId="4030"/>
            <ac:spMk id="2" creationId="{8D703AC6-7134-4F30-8DA9-24541CD8ED30}"/>
          </ac:spMkLst>
        </pc:spChg>
      </pc:sldChg>
      <pc:sldChg chg="modSp mod">
        <pc:chgData name="Stefan Thelberg" userId="a26f6d74-539a-4cda-84a1-9af7faa58ab7" providerId="ADAL" clId="{D59D3618-AF6D-4D09-8220-C19FD8A43F23}" dt="2024-04-18T13:10:49.656" v="556" actId="255"/>
        <pc:sldMkLst>
          <pc:docMk/>
          <pc:sldMk cId="143856042" sldId="4034"/>
        </pc:sldMkLst>
        <pc:spChg chg="mod">
          <ac:chgData name="Stefan Thelberg" userId="a26f6d74-539a-4cda-84a1-9af7faa58ab7" providerId="ADAL" clId="{D59D3618-AF6D-4D09-8220-C19FD8A43F23}" dt="2024-04-18T13:10:32.777" v="553" actId="255"/>
          <ac:spMkLst>
            <pc:docMk/>
            <pc:sldMk cId="143856042" sldId="4034"/>
            <ac:spMk id="2" creationId="{8D703AC6-7134-4F30-8DA9-24541CD8ED30}"/>
          </ac:spMkLst>
        </pc:spChg>
        <pc:spChg chg="mod">
          <ac:chgData name="Stefan Thelberg" userId="a26f6d74-539a-4cda-84a1-9af7faa58ab7" providerId="ADAL" clId="{D59D3618-AF6D-4D09-8220-C19FD8A43F23}" dt="2024-04-18T13:10:44.291" v="555" actId="255"/>
          <ac:spMkLst>
            <pc:docMk/>
            <pc:sldMk cId="143856042" sldId="4034"/>
            <ac:spMk id="6" creationId="{1875A84E-19CE-4BA1-A8B8-48DA505905E9}"/>
          </ac:spMkLst>
        </pc:spChg>
        <pc:spChg chg="mod">
          <ac:chgData name="Stefan Thelberg" userId="a26f6d74-539a-4cda-84a1-9af7faa58ab7" providerId="ADAL" clId="{D59D3618-AF6D-4D09-8220-C19FD8A43F23}" dt="2024-04-18T13:10:49.656" v="556" actId="255"/>
          <ac:spMkLst>
            <pc:docMk/>
            <pc:sldMk cId="143856042" sldId="4034"/>
            <ac:spMk id="8" creationId="{608E2F06-C5CF-4E34-AD88-074495FB3989}"/>
          </ac:spMkLst>
        </pc:spChg>
        <pc:spChg chg="mod">
          <ac:chgData name="Stefan Thelberg" userId="a26f6d74-539a-4cda-84a1-9af7faa58ab7" providerId="ADAL" clId="{D59D3618-AF6D-4D09-8220-C19FD8A43F23}" dt="2024-04-18T13:10:39.952" v="554" actId="255"/>
          <ac:spMkLst>
            <pc:docMk/>
            <pc:sldMk cId="143856042" sldId="4034"/>
            <ac:spMk id="12" creationId="{AA3FCBC5-8190-42DB-8D6F-EBE8F2D9353A}"/>
          </ac:spMkLst>
        </pc:spChg>
        <pc:spChg chg="mod">
          <ac:chgData name="Stefan Thelberg" userId="a26f6d74-539a-4cda-84a1-9af7faa58ab7" providerId="ADAL" clId="{D59D3618-AF6D-4D09-8220-C19FD8A43F23}" dt="2024-04-18T13:10:25.138" v="550" actId="1076"/>
          <ac:spMkLst>
            <pc:docMk/>
            <pc:sldMk cId="143856042" sldId="4034"/>
            <ac:spMk id="14" creationId="{AA7FE1DE-A560-43ED-8FF1-7AEF346EADAD}"/>
          </ac:spMkLst>
        </pc:spChg>
      </pc:sldChg>
      <pc:sldChg chg="addSp delSp modSp mod">
        <pc:chgData name="Stefan Thelberg" userId="a26f6d74-539a-4cda-84a1-9af7faa58ab7" providerId="ADAL" clId="{D59D3618-AF6D-4D09-8220-C19FD8A43F23}" dt="2024-04-15T13:28:41.106" v="538" actId="14429"/>
        <pc:sldMkLst>
          <pc:docMk/>
          <pc:sldMk cId="573426291" sldId="4061"/>
        </pc:sldMkLst>
        <pc:spChg chg="mod modVis">
          <ac:chgData name="Stefan Thelberg" userId="a26f6d74-539a-4cda-84a1-9af7faa58ab7" providerId="ADAL" clId="{D59D3618-AF6D-4D09-8220-C19FD8A43F23}" dt="2024-04-15T13:28:34.375" v="536" actId="33934"/>
          <ac:spMkLst>
            <pc:docMk/>
            <pc:sldMk cId="573426291" sldId="4061"/>
            <ac:spMk id="4" creationId="{AF2C126B-2105-B421-1C18-304ACEAEDD5E}"/>
          </ac:spMkLst>
        </pc:spChg>
        <pc:spChg chg="mod modVis">
          <ac:chgData name="Stefan Thelberg" userId="a26f6d74-539a-4cda-84a1-9af7faa58ab7" providerId="ADAL" clId="{D59D3618-AF6D-4D09-8220-C19FD8A43F23}" dt="2024-04-15T13:28:34.375" v="536" actId="33934"/>
          <ac:spMkLst>
            <pc:docMk/>
            <pc:sldMk cId="573426291" sldId="4061"/>
            <ac:spMk id="7" creationId="{F8D42387-0ACB-EB58-9314-9638D377BE3C}"/>
          </ac:spMkLst>
        </pc:spChg>
        <pc:spChg chg="mod modVis">
          <ac:chgData name="Stefan Thelberg" userId="a26f6d74-539a-4cda-84a1-9af7faa58ab7" providerId="ADAL" clId="{D59D3618-AF6D-4D09-8220-C19FD8A43F23}" dt="2024-04-15T13:28:34.375" v="536" actId="33934"/>
          <ac:spMkLst>
            <pc:docMk/>
            <pc:sldMk cId="573426291" sldId="4061"/>
            <ac:spMk id="8" creationId="{FE9BD4D5-97F3-8A80-226D-80459C11EB84}"/>
          </ac:spMkLst>
        </pc:spChg>
        <pc:spChg chg="mod">
          <ac:chgData name="Stefan Thelberg" userId="a26f6d74-539a-4cda-84a1-9af7faa58ab7" providerId="ADAL" clId="{D59D3618-AF6D-4D09-8220-C19FD8A43F23}" dt="2024-04-15T13:28:10.876" v="527"/>
          <ac:spMkLst>
            <pc:docMk/>
            <pc:sldMk cId="573426291" sldId="4061"/>
            <ac:spMk id="9" creationId="{3D6769A0-72C3-F921-7028-6587F0B645AE}"/>
          </ac:spMkLst>
        </pc:spChg>
        <pc:spChg chg="mod">
          <ac:chgData name="Stefan Thelberg" userId="a26f6d74-539a-4cda-84a1-9af7faa58ab7" providerId="ADAL" clId="{D59D3618-AF6D-4D09-8220-C19FD8A43F23}" dt="2024-03-16T22:00:42.535" v="43"/>
          <ac:spMkLst>
            <pc:docMk/>
            <pc:sldMk cId="573426291" sldId="4061"/>
            <ac:spMk id="9" creationId="{B8412FA5-BA15-7E5A-B439-CDAE13F26687}"/>
          </ac:spMkLst>
        </pc:spChg>
        <pc:spChg chg="mod modVis">
          <ac:chgData name="Stefan Thelberg" userId="a26f6d74-539a-4cda-84a1-9af7faa58ab7" providerId="ADAL" clId="{D59D3618-AF6D-4D09-8220-C19FD8A43F23}" dt="2024-04-15T13:28:34.375" v="536" actId="33934"/>
          <ac:spMkLst>
            <pc:docMk/>
            <pc:sldMk cId="573426291" sldId="4061"/>
            <ac:spMk id="11" creationId="{3EE29242-C7FE-E52B-AAAC-191D83F4BF70}"/>
          </ac:spMkLst>
        </pc:spChg>
        <pc:spChg chg="mod modVis">
          <ac:chgData name="Stefan Thelberg" userId="a26f6d74-539a-4cda-84a1-9af7faa58ab7" providerId="ADAL" clId="{D59D3618-AF6D-4D09-8220-C19FD8A43F23}" dt="2024-04-15T13:28:34.375" v="536" actId="33934"/>
          <ac:spMkLst>
            <pc:docMk/>
            <pc:sldMk cId="573426291" sldId="4061"/>
            <ac:spMk id="13" creationId="{5FBF632C-62A9-2FDC-96F8-042DA1BF7853}"/>
          </ac:spMkLst>
        </pc:spChg>
        <pc:spChg chg="mod">
          <ac:chgData name="Stefan Thelberg" userId="a26f6d74-539a-4cda-84a1-9af7faa58ab7" providerId="ADAL" clId="{D59D3618-AF6D-4D09-8220-C19FD8A43F23}" dt="2024-03-16T22:02:02.604" v="83"/>
          <ac:spMkLst>
            <pc:docMk/>
            <pc:sldMk cId="573426291" sldId="4061"/>
            <ac:spMk id="15" creationId="{B3DDA35B-0315-7B85-4D2F-594558849609}"/>
          </ac:spMkLst>
        </pc:spChg>
        <pc:spChg chg="mod">
          <ac:chgData name="Stefan Thelberg" userId="a26f6d74-539a-4cda-84a1-9af7faa58ab7" providerId="ADAL" clId="{D59D3618-AF6D-4D09-8220-C19FD8A43F23}" dt="2024-04-15T13:28:15.531" v="529"/>
          <ac:spMkLst>
            <pc:docMk/>
            <pc:sldMk cId="573426291" sldId="4061"/>
            <ac:spMk id="15" creationId="{DFBF023E-4DF3-1FCD-0DF5-B6D15BAAF386}"/>
          </ac:spMkLst>
        </pc:spChg>
        <pc:spChg chg="mod">
          <ac:chgData name="Stefan Thelberg" userId="a26f6d74-539a-4cda-84a1-9af7faa58ab7" providerId="ADAL" clId="{D59D3618-AF6D-4D09-8220-C19FD8A43F23}" dt="2024-03-16T22:00:17.211" v="37" actId="207"/>
          <ac:spMkLst>
            <pc:docMk/>
            <pc:sldMk cId="573426291" sldId="4061"/>
            <ac:spMk id="21" creationId="{693AC278-7BBF-1F10-3B93-5FCB3F72C0C3}"/>
          </ac:spMkLst>
        </pc:spChg>
        <pc:spChg chg="mod">
          <ac:chgData name="Stefan Thelberg" userId="a26f6d74-539a-4cda-84a1-9af7faa58ab7" providerId="ADAL" clId="{D59D3618-AF6D-4D09-8220-C19FD8A43F23}" dt="2024-03-16T22:00:08.338" v="34" actId="207"/>
          <ac:spMkLst>
            <pc:docMk/>
            <pc:sldMk cId="573426291" sldId="4061"/>
            <ac:spMk id="24" creationId="{4D905485-64D1-58BD-3B08-A860C90A30C1}"/>
          </ac:spMkLst>
        </pc:spChg>
        <pc:spChg chg="mod topLvl modVis">
          <ac:chgData name="Stefan Thelberg" userId="a26f6d74-539a-4cda-84a1-9af7faa58ab7" providerId="ADAL" clId="{D59D3618-AF6D-4D09-8220-C19FD8A43F23}" dt="2024-03-16T22:30:42.609" v="497" actId="14429"/>
          <ac:spMkLst>
            <pc:docMk/>
            <pc:sldMk cId="573426291" sldId="4061"/>
            <ac:spMk id="30" creationId="{3DAF0E5E-B040-5997-5432-0D0953EACE8A}"/>
          </ac:spMkLst>
        </pc:spChg>
        <pc:spChg chg="mod">
          <ac:chgData name="Stefan Thelberg" userId="a26f6d74-539a-4cda-84a1-9af7faa58ab7" providerId="ADAL" clId="{D59D3618-AF6D-4D09-8220-C19FD8A43F23}" dt="2024-03-16T21:59:51.426" v="29" actId="207"/>
          <ac:spMkLst>
            <pc:docMk/>
            <pc:sldMk cId="573426291" sldId="4061"/>
            <ac:spMk id="33" creationId="{9533CF03-88C9-421B-8D6D-B394E81215E6}"/>
          </ac:spMkLst>
        </pc:spChg>
        <pc:spChg chg="mod">
          <ac:chgData name="Stefan Thelberg" userId="a26f6d74-539a-4cda-84a1-9af7faa58ab7" providerId="ADAL" clId="{D59D3618-AF6D-4D09-8220-C19FD8A43F23}" dt="2024-03-16T21:59:42.919" v="26" actId="207"/>
          <ac:spMkLst>
            <pc:docMk/>
            <pc:sldMk cId="573426291" sldId="4061"/>
            <ac:spMk id="36" creationId="{6908D8F4-A82A-A687-DB54-DEFAE8F62DA6}"/>
          </ac:spMkLst>
        </pc:spChg>
        <pc:spChg chg="mod">
          <ac:chgData name="Stefan Thelberg" userId="a26f6d74-539a-4cda-84a1-9af7faa58ab7" providerId="ADAL" clId="{D59D3618-AF6D-4D09-8220-C19FD8A43F23}" dt="2024-03-16T21:59:31.612" v="23" actId="20577"/>
          <ac:spMkLst>
            <pc:docMk/>
            <pc:sldMk cId="573426291" sldId="4061"/>
            <ac:spMk id="39" creationId="{83F291F2-59BD-2F46-C725-0E038B0187E6}"/>
          </ac:spMkLst>
        </pc:spChg>
        <pc:spChg chg="mod">
          <ac:chgData name="Stefan Thelberg" userId="a26f6d74-539a-4cda-84a1-9af7faa58ab7" providerId="ADAL" clId="{D59D3618-AF6D-4D09-8220-C19FD8A43F23}" dt="2024-03-16T21:59:18.965" v="19" actId="207"/>
          <ac:spMkLst>
            <pc:docMk/>
            <pc:sldMk cId="573426291" sldId="4061"/>
            <ac:spMk id="42" creationId="{614FE832-1EF2-E3E0-2305-1854468E796A}"/>
          </ac:spMkLst>
        </pc:spChg>
        <pc:spChg chg="mod">
          <ac:chgData name="Stefan Thelberg" userId="a26f6d74-539a-4cda-84a1-9af7faa58ab7" providerId="ADAL" clId="{D59D3618-AF6D-4D09-8220-C19FD8A43F23}" dt="2024-03-16T21:59:10.084" v="16" actId="207"/>
          <ac:spMkLst>
            <pc:docMk/>
            <pc:sldMk cId="573426291" sldId="4061"/>
            <ac:spMk id="45" creationId="{1B085D51-C524-3E9C-46AD-6F052408E44A}"/>
          </ac:spMkLst>
        </pc:spChg>
        <pc:spChg chg="mod topLvl">
          <ac:chgData name="Stefan Thelberg" userId="a26f6d74-539a-4cda-84a1-9af7faa58ab7" providerId="ADAL" clId="{D59D3618-AF6D-4D09-8220-C19FD8A43F23}" dt="2024-03-16T22:09:35.103" v="270" actId="207"/>
          <ac:spMkLst>
            <pc:docMk/>
            <pc:sldMk cId="573426291" sldId="4061"/>
            <ac:spMk id="50" creationId="{40B932A3-BDC1-F21A-85F9-15D85817BF5F}"/>
          </ac:spMkLst>
        </pc:spChg>
        <pc:spChg chg="add del">
          <ac:chgData name="Stefan Thelberg" userId="a26f6d74-539a-4cda-84a1-9af7faa58ab7" providerId="ADAL" clId="{D59D3618-AF6D-4D09-8220-C19FD8A43F23}" dt="2024-03-16T22:07:03.904" v="219" actId="22"/>
          <ac:spMkLst>
            <pc:docMk/>
            <pc:sldMk cId="573426291" sldId="4061"/>
            <ac:spMk id="56" creationId="{E1B519E9-C1EC-5AB2-64FC-E2BD36BB5441}"/>
          </ac:spMkLst>
        </pc:spChg>
        <pc:spChg chg="mod topLvl">
          <ac:chgData name="Stefan Thelberg" userId="a26f6d74-539a-4cda-84a1-9af7faa58ab7" providerId="ADAL" clId="{D59D3618-AF6D-4D09-8220-C19FD8A43F23}" dt="2024-03-16T22:09:27.667" v="265" actId="207"/>
          <ac:spMkLst>
            <pc:docMk/>
            <pc:sldMk cId="573426291" sldId="4061"/>
            <ac:spMk id="58" creationId="{8C8D4B02-4A57-EACD-73CC-1515FA9998C2}"/>
          </ac:spMkLst>
        </pc:spChg>
        <pc:spChg chg="mod">
          <ac:chgData name="Stefan Thelberg" userId="a26f6d74-539a-4cda-84a1-9af7faa58ab7" providerId="ADAL" clId="{D59D3618-AF6D-4D09-8220-C19FD8A43F23}" dt="2024-03-16T21:58:49.552" v="11" actId="207"/>
          <ac:spMkLst>
            <pc:docMk/>
            <pc:sldMk cId="573426291" sldId="4061"/>
            <ac:spMk id="72" creationId="{8103685D-AA85-C787-30B3-479D076E68E9}"/>
          </ac:spMkLst>
        </pc:spChg>
        <pc:spChg chg="mod">
          <ac:chgData name="Stefan Thelberg" userId="a26f6d74-539a-4cda-84a1-9af7faa58ab7" providerId="ADAL" clId="{D59D3618-AF6D-4D09-8220-C19FD8A43F23}" dt="2024-03-16T21:58:07.724" v="3" actId="207"/>
          <ac:spMkLst>
            <pc:docMk/>
            <pc:sldMk cId="573426291" sldId="4061"/>
            <ac:spMk id="75" creationId="{911E8F42-E28C-8874-6144-8D3ABDCB4D2D}"/>
          </ac:spMkLst>
        </pc:spChg>
        <pc:spChg chg="mod">
          <ac:chgData name="Stefan Thelberg" userId="a26f6d74-539a-4cda-84a1-9af7faa58ab7" providerId="ADAL" clId="{D59D3618-AF6D-4D09-8220-C19FD8A43F23}" dt="2024-03-16T21:58:31.209" v="6" actId="207"/>
          <ac:spMkLst>
            <pc:docMk/>
            <pc:sldMk cId="573426291" sldId="4061"/>
            <ac:spMk id="76" creationId="{55717924-7F66-FB76-E71B-2511BE4B29F0}"/>
          </ac:spMkLst>
        </pc:spChg>
        <pc:spChg chg="mod">
          <ac:chgData name="Stefan Thelberg" userId="a26f6d74-539a-4cda-84a1-9af7faa58ab7" providerId="ADAL" clId="{D59D3618-AF6D-4D09-8220-C19FD8A43F23}" dt="2024-03-16T22:15:08.655" v="283"/>
          <ac:spMkLst>
            <pc:docMk/>
            <pc:sldMk cId="573426291" sldId="4061"/>
            <ac:spMk id="77" creationId="{00539D63-CEBF-30E6-2A5E-99F56B6A6A27}"/>
          </ac:spMkLst>
        </pc:spChg>
        <pc:spChg chg="mod">
          <ac:chgData name="Stefan Thelberg" userId="a26f6d74-539a-4cda-84a1-9af7faa58ab7" providerId="ADAL" clId="{D59D3618-AF6D-4D09-8220-C19FD8A43F23}" dt="2024-03-16T22:15:08.655" v="283"/>
          <ac:spMkLst>
            <pc:docMk/>
            <pc:sldMk cId="573426291" sldId="4061"/>
            <ac:spMk id="80" creationId="{205D757E-91E2-4F08-F8B5-D0996CB1F691}"/>
          </ac:spMkLst>
        </pc:spChg>
        <pc:spChg chg="mod">
          <ac:chgData name="Stefan Thelberg" userId="a26f6d74-539a-4cda-84a1-9af7faa58ab7" providerId="ADAL" clId="{D59D3618-AF6D-4D09-8220-C19FD8A43F23}" dt="2024-03-16T22:15:08.655" v="283"/>
          <ac:spMkLst>
            <pc:docMk/>
            <pc:sldMk cId="573426291" sldId="4061"/>
            <ac:spMk id="83" creationId="{3A1EFECF-1AE5-4A15-8F9F-AAADD6EB20F2}"/>
          </ac:spMkLst>
        </pc:spChg>
        <pc:spChg chg="mod">
          <ac:chgData name="Stefan Thelberg" userId="a26f6d74-539a-4cda-84a1-9af7faa58ab7" providerId="ADAL" clId="{D59D3618-AF6D-4D09-8220-C19FD8A43F23}" dt="2024-03-16T22:15:08.655" v="283"/>
          <ac:spMkLst>
            <pc:docMk/>
            <pc:sldMk cId="573426291" sldId="4061"/>
            <ac:spMk id="86" creationId="{DA9590BC-6C56-4CC2-A699-78DC077AFB16}"/>
          </ac:spMkLst>
        </pc:spChg>
        <pc:spChg chg="mod">
          <ac:chgData name="Stefan Thelberg" userId="a26f6d74-539a-4cda-84a1-9af7faa58ab7" providerId="ADAL" clId="{D59D3618-AF6D-4D09-8220-C19FD8A43F23}" dt="2024-03-16T22:15:08.655" v="283"/>
          <ac:spMkLst>
            <pc:docMk/>
            <pc:sldMk cId="573426291" sldId="4061"/>
            <ac:spMk id="89" creationId="{2A9A5197-4F97-8B27-A019-D396570F3488}"/>
          </ac:spMkLst>
        </pc:spChg>
        <pc:spChg chg="mod">
          <ac:chgData name="Stefan Thelberg" userId="a26f6d74-539a-4cda-84a1-9af7faa58ab7" providerId="ADAL" clId="{D59D3618-AF6D-4D09-8220-C19FD8A43F23}" dt="2024-03-16T22:15:08.655" v="283"/>
          <ac:spMkLst>
            <pc:docMk/>
            <pc:sldMk cId="573426291" sldId="4061"/>
            <ac:spMk id="92" creationId="{0C5C60EA-C34A-15E0-968C-76A560AA8F86}"/>
          </ac:spMkLst>
        </pc:spChg>
        <pc:spChg chg="mod">
          <ac:chgData name="Stefan Thelberg" userId="a26f6d74-539a-4cda-84a1-9af7faa58ab7" providerId="ADAL" clId="{D59D3618-AF6D-4D09-8220-C19FD8A43F23}" dt="2024-03-16T22:15:08.655" v="283"/>
          <ac:spMkLst>
            <pc:docMk/>
            <pc:sldMk cId="573426291" sldId="4061"/>
            <ac:spMk id="95" creationId="{1CBD0187-A42B-70A7-7EBA-36EBD92C4619}"/>
          </ac:spMkLst>
        </pc:spChg>
        <pc:spChg chg="mod">
          <ac:chgData name="Stefan Thelberg" userId="a26f6d74-539a-4cda-84a1-9af7faa58ab7" providerId="ADAL" clId="{D59D3618-AF6D-4D09-8220-C19FD8A43F23}" dt="2024-03-16T22:15:08.655" v="283"/>
          <ac:spMkLst>
            <pc:docMk/>
            <pc:sldMk cId="573426291" sldId="4061"/>
            <ac:spMk id="98" creationId="{5E9E38CE-52B4-D355-EC5F-5A7276AB9A1B}"/>
          </ac:spMkLst>
        </pc:spChg>
        <pc:spChg chg="mod">
          <ac:chgData name="Stefan Thelberg" userId="a26f6d74-539a-4cda-84a1-9af7faa58ab7" providerId="ADAL" clId="{D59D3618-AF6D-4D09-8220-C19FD8A43F23}" dt="2024-03-16T22:15:08.655" v="283"/>
          <ac:spMkLst>
            <pc:docMk/>
            <pc:sldMk cId="573426291" sldId="4061"/>
            <ac:spMk id="101" creationId="{789A7530-7696-0A6B-08BB-F2D8A3B14712}"/>
          </ac:spMkLst>
        </pc:spChg>
        <pc:spChg chg="mod">
          <ac:chgData name="Stefan Thelberg" userId="a26f6d74-539a-4cda-84a1-9af7faa58ab7" providerId="ADAL" clId="{D59D3618-AF6D-4D09-8220-C19FD8A43F23}" dt="2024-03-16T22:15:08.655" v="283"/>
          <ac:spMkLst>
            <pc:docMk/>
            <pc:sldMk cId="573426291" sldId="4061"/>
            <ac:spMk id="104" creationId="{9871086A-8B5D-5D01-3AD5-1DE56B6D9AEC}"/>
          </ac:spMkLst>
        </pc:spChg>
        <pc:spChg chg="mod">
          <ac:chgData name="Stefan Thelberg" userId="a26f6d74-539a-4cda-84a1-9af7faa58ab7" providerId="ADAL" clId="{D59D3618-AF6D-4D09-8220-C19FD8A43F23}" dt="2024-03-16T22:15:08.655" v="283"/>
          <ac:spMkLst>
            <pc:docMk/>
            <pc:sldMk cId="573426291" sldId="4061"/>
            <ac:spMk id="106" creationId="{5AD20BBD-1A60-FD17-AB23-FD147780115D}"/>
          </ac:spMkLst>
        </pc:spChg>
        <pc:spChg chg="mod">
          <ac:chgData name="Stefan Thelberg" userId="a26f6d74-539a-4cda-84a1-9af7faa58ab7" providerId="ADAL" clId="{D59D3618-AF6D-4D09-8220-C19FD8A43F23}" dt="2024-03-16T22:15:08.655" v="283"/>
          <ac:spMkLst>
            <pc:docMk/>
            <pc:sldMk cId="573426291" sldId="4061"/>
            <ac:spMk id="109" creationId="{49A7153F-9F41-A759-786C-4B724E80804C}"/>
          </ac:spMkLst>
        </pc:spChg>
        <pc:spChg chg="mod">
          <ac:chgData name="Stefan Thelberg" userId="a26f6d74-539a-4cda-84a1-9af7faa58ab7" providerId="ADAL" clId="{D59D3618-AF6D-4D09-8220-C19FD8A43F23}" dt="2024-03-16T22:15:08.655" v="283"/>
          <ac:spMkLst>
            <pc:docMk/>
            <pc:sldMk cId="573426291" sldId="4061"/>
            <ac:spMk id="112" creationId="{C168CE48-C619-FA16-FEFD-47BAD708E860}"/>
          </ac:spMkLst>
        </pc:spChg>
        <pc:spChg chg="mod topLvl modVis">
          <ac:chgData name="Stefan Thelberg" userId="a26f6d74-539a-4cda-84a1-9af7faa58ab7" providerId="ADAL" clId="{D59D3618-AF6D-4D09-8220-C19FD8A43F23}" dt="2024-03-16T22:18:58.886" v="382" actId="207"/>
          <ac:spMkLst>
            <pc:docMk/>
            <pc:sldMk cId="573426291" sldId="4061"/>
            <ac:spMk id="117" creationId="{7301F3B4-F08F-A4CC-EE64-C0BC844CAB5E}"/>
          </ac:spMkLst>
        </pc:spChg>
        <pc:grpChg chg="add mod">
          <ac:chgData name="Stefan Thelberg" userId="a26f6d74-539a-4cda-84a1-9af7faa58ab7" providerId="ADAL" clId="{D59D3618-AF6D-4D09-8220-C19FD8A43F23}" dt="2024-04-15T13:28:10.876" v="527"/>
          <ac:grpSpMkLst>
            <pc:docMk/>
            <pc:sldMk cId="573426291" sldId="4061"/>
            <ac:grpSpMk id="3" creationId="{6192756F-C9DE-64B7-2869-EBD1DF80C36A}"/>
          </ac:grpSpMkLst>
        </pc:grpChg>
        <pc:grpChg chg="add mod">
          <ac:chgData name="Stefan Thelberg" userId="a26f6d74-539a-4cda-84a1-9af7faa58ab7" providerId="ADAL" clId="{D59D3618-AF6D-4D09-8220-C19FD8A43F23}" dt="2024-03-16T22:01:15.073" v="61" actId="962"/>
          <ac:grpSpMkLst>
            <pc:docMk/>
            <pc:sldMk cId="573426291" sldId="4061"/>
            <ac:grpSpMk id="3" creationId="{64ED717F-1821-2020-1776-1915DFEA478C}"/>
          </ac:grpSpMkLst>
        </pc:grpChg>
        <pc:grpChg chg="mod modVis">
          <ac:chgData name="Stefan Thelberg" userId="a26f6d74-539a-4cda-84a1-9af7faa58ab7" providerId="ADAL" clId="{D59D3618-AF6D-4D09-8220-C19FD8A43F23}" dt="2024-03-16T22:34:49.171" v="511" actId="33934"/>
          <ac:grpSpMkLst>
            <pc:docMk/>
            <pc:sldMk cId="573426291" sldId="4061"/>
            <ac:grpSpMk id="6" creationId="{7CBDC2E6-4236-62F3-D44F-8054E8CE19B8}"/>
          </ac:grpSpMkLst>
        </pc:grpChg>
        <pc:grpChg chg="add mod">
          <ac:chgData name="Stefan Thelberg" userId="a26f6d74-539a-4cda-84a1-9af7faa58ab7" providerId="ADAL" clId="{D59D3618-AF6D-4D09-8220-C19FD8A43F23}" dt="2024-03-16T22:02:12.952" v="85" actId="962"/>
          <ac:grpSpMkLst>
            <pc:docMk/>
            <pc:sldMk cId="573426291" sldId="4061"/>
            <ac:grpSpMk id="12" creationId="{60B3D7F6-ECE2-E362-E9DE-A2E053A6C933}"/>
          </ac:grpSpMkLst>
        </pc:grpChg>
        <pc:grpChg chg="add mod">
          <ac:chgData name="Stefan Thelberg" userId="a26f6d74-539a-4cda-84a1-9af7faa58ab7" providerId="ADAL" clId="{D59D3618-AF6D-4D09-8220-C19FD8A43F23}" dt="2024-04-15T13:28:15.531" v="529"/>
          <ac:grpSpMkLst>
            <pc:docMk/>
            <pc:sldMk cId="573426291" sldId="4061"/>
            <ac:grpSpMk id="12" creationId="{A93940DA-3808-9551-3D05-9CF03B5730AF}"/>
          </ac:grpSpMkLst>
        </pc:grpChg>
        <pc:grpChg chg="add del mod modVis">
          <ac:chgData name="Stefan Thelberg" userId="a26f6d74-539a-4cda-84a1-9af7faa58ab7" providerId="ADAL" clId="{D59D3618-AF6D-4D09-8220-C19FD8A43F23}" dt="2024-03-16T22:01:24.088" v="67" actId="478"/>
          <ac:grpSpMkLst>
            <pc:docMk/>
            <pc:sldMk cId="573426291" sldId="4061"/>
            <ac:grpSpMk id="16" creationId="{07D46B89-06C2-8B94-4FFB-E94F7AC12712}"/>
          </ac:grpSpMkLst>
        </pc:grpChg>
        <pc:grpChg chg="mod modVis">
          <ac:chgData name="Stefan Thelberg" userId="a26f6d74-539a-4cda-84a1-9af7faa58ab7" providerId="ADAL" clId="{D59D3618-AF6D-4D09-8220-C19FD8A43F23}" dt="2024-03-16T22:34:49.171" v="511" actId="33934"/>
          <ac:grpSpMkLst>
            <pc:docMk/>
            <pc:sldMk cId="573426291" sldId="4061"/>
            <ac:grpSpMk id="19" creationId="{E454A8A8-8572-2A55-D309-1E5371E32168}"/>
          </ac:grpSpMkLst>
        </pc:grpChg>
        <pc:grpChg chg="mod modVis">
          <ac:chgData name="Stefan Thelberg" userId="a26f6d74-539a-4cda-84a1-9af7faa58ab7" providerId="ADAL" clId="{D59D3618-AF6D-4D09-8220-C19FD8A43F23}" dt="2024-03-16T22:34:49.171" v="511" actId="33934"/>
          <ac:grpSpMkLst>
            <pc:docMk/>
            <pc:sldMk cId="573426291" sldId="4061"/>
            <ac:grpSpMk id="22" creationId="{4D2D075E-A30C-F732-8133-C2A3EC1B6B24}"/>
          </ac:grpSpMkLst>
        </pc:grpChg>
        <pc:grpChg chg="del mod modVis">
          <ac:chgData name="Stefan Thelberg" userId="a26f6d74-539a-4cda-84a1-9af7faa58ab7" providerId="ADAL" clId="{D59D3618-AF6D-4D09-8220-C19FD8A43F23}" dt="2024-03-16T22:00:02.852" v="32" actId="478"/>
          <ac:grpSpMkLst>
            <pc:docMk/>
            <pc:sldMk cId="573426291" sldId="4061"/>
            <ac:grpSpMk id="25" creationId="{46DDF75C-69DE-DAD9-A109-E745F60875BB}"/>
          </ac:grpSpMkLst>
        </pc:grpChg>
        <pc:grpChg chg="add del mod">
          <ac:chgData name="Stefan Thelberg" userId="a26f6d74-539a-4cda-84a1-9af7faa58ab7" providerId="ADAL" clId="{D59D3618-AF6D-4D09-8220-C19FD8A43F23}" dt="2024-03-16T22:02:33.388" v="89" actId="165"/>
          <ac:grpSpMkLst>
            <pc:docMk/>
            <pc:sldMk cId="573426291" sldId="4061"/>
            <ac:grpSpMk id="28" creationId="{52BEDF63-3494-D88F-AD53-AD11BBDE52BB}"/>
          </ac:grpSpMkLst>
        </pc:grpChg>
        <pc:grpChg chg="mod modVis">
          <ac:chgData name="Stefan Thelberg" userId="a26f6d74-539a-4cda-84a1-9af7faa58ab7" providerId="ADAL" clId="{D59D3618-AF6D-4D09-8220-C19FD8A43F23}" dt="2024-03-16T22:34:49.171" v="511" actId="33934"/>
          <ac:grpSpMkLst>
            <pc:docMk/>
            <pc:sldMk cId="573426291" sldId="4061"/>
            <ac:grpSpMk id="31" creationId="{B8AA7F71-CB5F-EB2B-D969-B49D2510ED63}"/>
          </ac:grpSpMkLst>
        </pc:grpChg>
        <pc:grpChg chg="mod modVis">
          <ac:chgData name="Stefan Thelberg" userId="a26f6d74-539a-4cda-84a1-9af7faa58ab7" providerId="ADAL" clId="{D59D3618-AF6D-4D09-8220-C19FD8A43F23}" dt="2024-03-16T22:34:49.171" v="511" actId="33934"/>
          <ac:grpSpMkLst>
            <pc:docMk/>
            <pc:sldMk cId="573426291" sldId="4061"/>
            <ac:grpSpMk id="34" creationId="{C25CDF63-1A07-D049-9A52-119E078C8F9B}"/>
          </ac:grpSpMkLst>
        </pc:grpChg>
        <pc:grpChg chg="mod modVis">
          <ac:chgData name="Stefan Thelberg" userId="a26f6d74-539a-4cda-84a1-9af7faa58ab7" providerId="ADAL" clId="{D59D3618-AF6D-4D09-8220-C19FD8A43F23}" dt="2024-04-15T13:28:39.277" v="537" actId="14430"/>
          <ac:grpSpMkLst>
            <pc:docMk/>
            <pc:sldMk cId="573426291" sldId="4061"/>
            <ac:grpSpMk id="37" creationId="{48E7C458-85D6-7707-2BB3-9D7C808098CE}"/>
          </ac:grpSpMkLst>
        </pc:grpChg>
        <pc:grpChg chg="mod modVis">
          <ac:chgData name="Stefan Thelberg" userId="a26f6d74-539a-4cda-84a1-9af7faa58ab7" providerId="ADAL" clId="{D59D3618-AF6D-4D09-8220-C19FD8A43F23}" dt="2024-03-16T22:34:49.171" v="511" actId="33934"/>
          <ac:grpSpMkLst>
            <pc:docMk/>
            <pc:sldMk cId="573426291" sldId="4061"/>
            <ac:grpSpMk id="40" creationId="{C78C5357-7DE3-A942-1FB1-BD92D2F77A1E}"/>
          </ac:grpSpMkLst>
        </pc:grpChg>
        <pc:grpChg chg="mod modVis">
          <ac:chgData name="Stefan Thelberg" userId="a26f6d74-539a-4cda-84a1-9af7faa58ab7" providerId="ADAL" clId="{D59D3618-AF6D-4D09-8220-C19FD8A43F23}" dt="2024-03-16T22:34:49.171" v="511" actId="33934"/>
          <ac:grpSpMkLst>
            <pc:docMk/>
            <pc:sldMk cId="573426291" sldId="4061"/>
            <ac:grpSpMk id="43" creationId="{5C1C679F-5B82-2D18-431D-0D14C890245E}"/>
          </ac:grpSpMkLst>
        </pc:grpChg>
        <pc:grpChg chg="add del mod modVis">
          <ac:chgData name="Stefan Thelberg" userId="a26f6d74-539a-4cda-84a1-9af7faa58ab7" providerId="ADAL" clId="{D59D3618-AF6D-4D09-8220-C19FD8A43F23}" dt="2024-03-16T22:29:25.113" v="476" actId="478"/>
          <ac:grpSpMkLst>
            <pc:docMk/>
            <pc:sldMk cId="573426291" sldId="4061"/>
            <ac:grpSpMk id="48" creationId="{DD747B5D-D043-AA7A-61EC-BBAB51608B84}"/>
          </ac:grpSpMkLst>
        </pc:grpChg>
        <pc:grpChg chg="add del mod">
          <ac:chgData name="Stefan Thelberg" userId="a26f6d74-539a-4cda-84a1-9af7faa58ab7" providerId="ADAL" clId="{D59D3618-AF6D-4D09-8220-C19FD8A43F23}" dt="2024-03-16T22:05:33.354" v="151" actId="165"/>
          <ac:grpSpMkLst>
            <pc:docMk/>
            <pc:sldMk cId="573426291" sldId="4061"/>
            <ac:grpSpMk id="49" creationId="{7C1FDF4A-8D59-2877-9D74-A9F69C2A517B}"/>
          </ac:grpSpMkLst>
        </pc:grpChg>
        <pc:grpChg chg="add mod ord modVis">
          <ac:chgData name="Stefan Thelberg" userId="a26f6d74-539a-4cda-84a1-9af7faa58ab7" providerId="ADAL" clId="{D59D3618-AF6D-4D09-8220-C19FD8A43F23}" dt="2024-03-16T22:34:49.171" v="511" actId="33934"/>
          <ac:grpSpMkLst>
            <pc:docMk/>
            <pc:sldMk cId="573426291" sldId="4061"/>
            <ac:grpSpMk id="54" creationId="{E2419D0F-6656-5524-9A1A-88EAA149CEB8}"/>
          </ac:grpSpMkLst>
        </pc:grpChg>
        <pc:grpChg chg="add del mod">
          <ac:chgData name="Stefan Thelberg" userId="a26f6d74-539a-4cda-84a1-9af7faa58ab7" providerId="ADAL" clId="{D59D3618-AF6D-4D09-8220-C19FD8A43F23}" dt="2024-03-16T22:07:34.525" v="236" actId="478"/>
          <ac:grpSpMkLst>
            <pc:docMk/>
            <pc:sldMk cId="573426291" sldId="4061"/>
            <ac:grpSpMk id="57" creationId="{97C6D447-467E-F77D-4E3E-4696BEED3FDE}"/>
          </ac:grpSpMkLst>
        </pc:grpChg>
        <pc:grpChg chg="add mod modVis">
          <ac:chgData name="Stefan Thelberg" userId="a26f6d74-539a-4cda-84a1-9af7faa58ab7" providerId="ADAL" clId="{D59D3618-AF6D-4D09-8220-C19FD8A43F23}" dt="2024-03-18T12:05:41.961" v="523" actId="14430"/>
          <ac:grpSpMkLst>
            <pc:docMk/>
            <pc:sldMk cId="573426291" sldId="4061"/>
            <ac:grpSpMk id="62" creationId="{D92ECEC8-E0B0-FF4A-F59B-77C0228AE391}"/>
          </ac:grpSpMkLst>
        </pc:grpChg>
        <pc:grpChg chg="del mod modVis">
          <ac:chgData name="Stefan Thelberg" userId="a26f6d74-539a-4cda-84a1-9af7faa58ab7" providerId="ADAL" clId="{D59D3618-AF6D-4D09-8220-C19FD8A43F23}" dt="2024-03-16T21:59:04.483" v="14" actId="478"/>
          <ac:grpSpMkLst>
            <pc:docMk/>
            <pc:sldMk cId="573426291" sldId="4061"/>
            <ac:grpSpMk id="64" creationId="{8E04724F-6488-5462-18F7-F93C2CFB7D35}"/>
          </ac:grpSpMkLst>
        </pc:grpChg>
        <pc:grpChg chg="add mod">
          <ac:chgData name="Stefan Thelberg" userId="a26f6d74-539a-4cda-84a1-9af7faa58ab7" providerId="ADAL" clId="{D59D3618-AF6D-4D09-8220-C19FD8A43F23}" dt="2024-03-16T22:15:08.655" v="283"/>
          <ac:grpSpMkLst>
            <pc:docMk/>
            <pc:sldMk cId="573426291" sldId="4061"/>
            <ac:grpSpMk id="68" creationId="{9BEC6D61-F940-6B30-B7C2-F8683C1D7116}"/>
          </ac:grpSpMkLst>
        </pc:grpChg>
        <pc:grpChg chg="mod modVis">
          <ac:chgData name="Stefan Thelberg" userId="a26f6d74-539a-4cda-84a1-9af7faa58ab7" providerId="ADAL" clId="{D59D3618-AF6D-4D09-8220-C19FD8A43F23}" dt="2024-03-16T22:34:49.171" v="511" actId="33934"/>
          <ac:grpSpMkLst>
            <pc:docMk/>
            <pc:sldMk cId="573426291" sldId="4061"/>
            <ac:grpSpMk id="70" creationId="{A2260DE0-E03C-19FE-2577-5BB19160C2B0}"/>
          </ac:grpSpMkLst>
        </pc:grpChg>
        <pc:grpChg chg="mod modVis">
          <ac:chgData name="Stefan Thelberg" userId="a26f6d74-539a-4cda-84a1-9af7faa58ab7" providerId="ADAL" clId="{D59D3618-AF6D-4D09-8220-C19FD8A43F23}" dt="2024-04-15T13:28:41.106" v="538" actId="14429"/>
          <ac:grpSpMkLst>
            <pc:docMk/>
            <pc:sldMk cId="573426291" sldId="4061"/>
            <ac:grpSpMk id="73" creationId="{E053A006-DB62-16F8-3B0C-DBCA8B457483}"/>
          </ac:grpSpMkLst>
        </pc:grpChg>
        <pc:grpChg chg="add mod">
          <ac:chgData name="Stefan Thelberg" userId="a26f6d74-539a-4cda-84a1-9af7faa58ab7" providerId="ADAL" clId="{D59D3618-AF6D-4D09-8220-C19FD8A43F23}" dt="2024-03-16T22:15:08.655" v="283"/>
          <ac:grpSpMkLst>
            <pc:docMk/>
            <pc:sldMk cId="573426291" sldId="4061"/>
            <ac:grpSpMk id="78" creationId="{96B07F8F-73DB-794F-1DAF-085DB843414D}"/>
          </ac:grpSpMkLst>
        </pc:grpChg>
        <pc:grpChg chg="add mod">
          <ac:chgData name="Stefan Thelberg" userId="a26f6d74-539a-4cda-84a1-9af7faa58ab7" providerId="ADAL" clId="{D59D3618-AF6D-4D09-8220-C19FD8A43F23}" dt="2024-03-16T22:15:08.655" v="283"/>
          <ac:grpSpMkLst>
            <pc:docMk/>
            <pc:sldMk cId="573426291" sldId="4061"/>
            <ac:grpSpMk id="81" creationId="{248B1F2B-9E15-CCCD-D2B3-C560BA3004EE}"/>
          </ac:grpSpMkLst>
        </pc:grpChg>
        <pc:grpChg chg="add mod">
          <ac:chgData name="Stefan Thelberg" userId="a26f6d74-539a-4cda-84a1-9af7faa58ab7" providerId="ADAL" clId="{D59D3618-AF6D-4D09-8220-C19FD8A43F23}" dt="2024-03-16T22:15:08.655" v="283"/>
          <ac:grpSpMkLst>
            <pc:docMk/>
            <pc:sldMk cId="573426291" sldId="4061"/>
            <ac:grpSpMk id="84" creationId="{B6CD50B3-03D3-F7DA-8264-20CF9C04111C}"/>
          </ac:grpSpMkLst>
        </pc:grpChg>
        <pc:grpChg chg="add mod">
          <ac:chgData name="Stefan Thelberg" userId="a26f6d74-539a-4cda-84a1-9af7faa58ab7" providerId="ADAL" clId="{D59D3618-AF6D-4D09-8220-C19FD8A43F23}" dt="2024-03-16T22:15:08.655" v="283"/>
          <ac:grpSpMkLst>
            <pc:docMk/>
            <pc:sldMk cId="573426291" sldId="4061"/>
            <ac:grpSpMk id="87" creationId="{0EB2683C-9755-4B84-0608-8591D90AC743}"/>
          </ac:grpSpMkLst>
        </pc:grpChg>
        <pc:grpChg chg="add mod">
          <ac:chgData name="Stefan Thelberg" userId="a26f6d74-539a-4cda-84a1-9af7faa58ab7" providerId="ADAL" clId="{D59D3618-AF6D-4D09-8220-C19FD8A43F23}" dt="2024-03-16T22:15:08.655" v="283"/>
          <ac:grpSpMkLst>
            <pc:docMk/>
            <pc:sldMk cId="573426291" sldId="4061"/>
            <ac:grpSpMk id="90" creationId="{43492A98-C97F-10B3-3BCA-63ACAA464832}"/>
          </ac:grpSpMkLst>
        </pc:grpChg>
        <pc:grpChg chg="add mod">
          <ac:chgData name="Stefan Thelberg" userId="a26f6d74-539a-4cda-84a1-9af7faa58ab7" providerId="ADAL" clId="{D59D3618-AF6D-4D09-8220-C19FD8A43F23}" dt="2024-03-16T22:15:08.655" v="283"/>
          <ac:grpSpMkLst>
            <pc:docMk/>
            <pc:sldMk cId="573426291" sldId="4061"/>
            <ac:grpSpMk id="93" creationId="{E077B1DE-EBAA-7D16-BFCA-36A01F8F9A09}"/>
          </ac:grpSpMkLst>
        </pc:grpChg>
        <pc:grpChg chg="add mod">
          <ac:chgData name="Stefan Thelberg" userId="a26f6d74-539a-4cda-84a1-9af7faa58ab7" providerId="ADAL" clId="{D59D3618-AF6D-4D09-8220-C19FD8A43F23}" dt="2024-03-16T22:15:08.655" v="283"/>
          <ac:grpSpMkLst>
            <pc:docMk/>
            <pc:sldMk cId="573426291" sldId="4061"/>
            <ac:grpSpMk id="96" creationId="{C05CF7F1-DB51-7E06-BE1A-AC4DAA1AAB2F}"/>
          </ac:grpSpMkLst>
        </pc:grpChg>
        <pc:grpChg chg="add mod">
          <ac:chgData name="Stefan Thelberg" userId="a26f6d74-539a-4cda-84a1-9af7faa58ab7" providerId="ADAL" clId="{D59D3618-AF6D-4D09-8220-C19FD8A43F23}" dt="2024-03-16T22:15:08.655" v="283"/>
          <ac:grpSpMkLst>
            <pc:docMk/>
            <pc:sldMk cId="573426291" sldId="4061"/>
            <ac:grpSpMk id="99" creationId="{49A4ADEF-9E34-A643-134D-8B5ED6A7FD5E}"/>
          </ac:grpSpMkLst>
        </pc:grpChg>
        <pc:grpChg chg="add mod">
          <ac:chgData name="Stefan Thelberg" userId="a26f6d74-539a-4cda-84a1-9af7faa58ab7" providerId="ADAL" clId="{D59D3618-AF6D-4D09-8220-C19FD8A43F23}" dt="2024-03-16T22:15:08.655" v="283"/>
          <ac:grpSpMkLst>
            <pc:docMk/>
            <pc:sldMk cId="573426291" sldId="4061"/>
            <ac:grpSpMk id="102" creationId="{CECA7004-E6F3-9E60-8644-503CBB43F9F1}"/>
          </ac:grpSpMkLst>
        </pc:grpChg>
        <pc:grpChg chg="add mod">
          <ac:chgData name="Stefan Thelberg" userId="a26f6d74-539a-4cda-84a1-9af7faa58ab7" providerId="ADAL" clId="{D59D3618-AF6D-4D09-8220-C19FD8A43F23}" dt="2024-03-16T22:15:08.655" v="283"/>
          <ac:grpSpMkLst>
            <pc:docMk/>
            <pc:sldMk cId="573426291" sldId="4061"/>
            <ac:grpSpMk id="105" creationId="{4BC9AE70-EE8E-1D22-B48F-05218B3F295D}"/>
          </ac:grpSpMkLst>
        </pc:grpChg>
        <pc:grpChg chg="add mod">
          <ac:chgData name="Stefan Thelberg" userId="a26f6d74-539a-4cda-84a1-9af7faa58ab7" providerId="ADAL" clId="{D59D3618-AF6D-4D09-8220-C19FD8A43F23}" dt="2024-03-16T22:15:08.655" v="283"/>
          <ac:grpSpMkLst>
            <pc:docMk/>
            <pc:sldMk cId="573426291" sldId="4061"/>
            <ac:grpSpMk id="108" creationId="{E0B20FE6-7D0E-EDAE-3242-AEBAE3A7256D}"/>
          </ac:grpSpMkLst>
        </pc:grpChg>
        <pc:grpChg chg="add mod">
          <ac:chgData name="Stefan Thelberg" userId="a26f6d74-539a-4cda-84a1-9af7faa58ab7" providerId="ADAL" clId="{D59D3618-AF6D-4D09-8220-C19FD8A43F23}" dt="2024-03-16T22:15:08.655" v="283"/>
          <ac:grpSpMkLst>
            <pc:docMk/>
            <pc:sldMk cId="573426291" sldId="4061"/>
            <ac:grpSpMk id="111" creationId="{F920ACE1-832A-256F-6112-ED7DE146A1F8}"/>
          </ac:grpSpMkLst>
        </pc:grpChg>
        <pc:grpChg chg="add del mod">
          <ac:chgData name="Stefan Thelberg" userId="a26f6d74-539a-4cda-84a1-9af7faa58ab7" providerId="ADAL" clId="{D59D3618-AF6D-4D09-8220-C19FD8A43F23}" dt="2024-03-16T22:15:54.842" v="302" actId="478"/>
          <ac:grpSpMkLst>
            <pc:docMk/>
            <pc:sldMk cId="573426291" sldId="4061"/>
            <ac:grpSpMk id="116" creationId="{D50F95AE-E779-6AC0-3E2D-0B940989CC99}"/>
          </ac:grpSpMkLst>
        </pc:grpChg>
        <pc:grpChg chg="add mod ord modVis">
          <ac:chgData name="Stefan Thelberg" userId="a26f6d74-539a-4cda-84a1-9af7faa58ab7" providerId="ADAL" clId="{D59D3618-AF6D-4D09-8220-C19FD8A43F23}" dt="2024-03-16T22:34:49.171" v="511" actId="33934"/>
          <ac:grpSpMkLst>
            <pc:docMk/>
            <pc:sldMk cId="573426291" sldId="4061"/>
            <ac:grpSpMk id="123" creationId="{480467F1-A352-FFDA-0B23-C830CA7BFA83}"/>
          </ac:grpSpMkLst>
        </pc:grpChg>
        <pc:grpChg chg="add mod modVis">
          <ac:chgData name="Stefan Thelberg" userId="a26f6d74-539a-4cda-84a1-9af7faa58ab7" providerId="ADAL" clId="{D59D3618-AF6D-4D09-8220-C19FD8A43F23}" dt="2024-04-15T13:28:30.420" v="534" actId="14430"/>
          <ac:grpSpMkLst>
            <pc:docMk/>
            <pc:sldMk cId="573426291" sldId="4061"/>
            <ac:grpSpMk id="134" creationId="{5C7006A4-7E60-26D1-1C54-03330E322729}"/>
          </ac:grpSpMkLst>
        </pc:grpChg>
        <pc:picChg chg="mod">
          <ac:chgData name="Stefan Thelberg" userId="a26f6d74-539a-4cda-84a1-9af7faa58ab7" providerId="ADAL" clId="{D59D3618-AF6D-4D09-8220-C19FD8A43F23}" dt="2024-04-15T13:28:10.876" v="527"/>
          <ac:picMkLst>
            <pc:docMk/>
            <pc:sldMk cId="573426291" sldId="4061"/>
            <ac:picMk id="5" creationId="{25015D9F-6D10-B656-83F4-E10BB9D42981}"/>
          </ac:picMkLst>
        </pc:picChg>
        <pc:picChg chg="mod">
          <ac:chgData name="Stefan Thelberg" userId="a26f6d74-539a-4cda-84a1-9af7faa58ab7" providerId="ADAL" clId="{D59D3618-AF6D-4D09-8220-C19FD8A43F23}" dt="2024-03-16T22:00:42.535" v="43"/>
          <ac:picMkLst>
            <pc:docMk/>
            <pc:sldMk cId="573426291" sldId="4061"/>
            <ac:picMk id="5" creationId="{5307DF05-6F5E-8882-67EA-6F2B7328AA64}"/>
          </ac:picMkLst>
        </pc:picChg>
        <pc:picChg chg="mod">
          <ac:chgData name="Stefan Thelberg" userId="a26f6d74-539a-4cda-84a1-9af7faa58ab7" providerId="ADAL" clId="{D59D3618-AF6D-4D09-8220-C19FD8A43F23}" dt="2024-04-15T13:28:15.531" v="529"/>
          <ac:picMkLst>
            <pc:docMk/>
            <pc:sldMk cId="573426291" sldId="4061"/>
            <ac:picMk id="14" creationId="{28D7CB0E-3078-AA49-E167-980D8E765DDA}"/>
          </ac:picMkLst>
        </pc:picChg>
        <pc:picChg chg="mod">
          <ac:chgData name="Stefan Thelberg" userId="a26f6d74-539a-4cda-84a1-9af7faa58ab7" providerId="ADAL" clId="{D59D3618-AF6D-4D09-8220-C19FD8A43F23}" dt="2024-03-16T22:02:02.604" v="83"/>
          <ac:picMkLst>
            <pc:docMk/>
            <pc:sldMk cId="573426291" sldId="4061"/>
            <ac:picMk id="14" creationId="{A150F71E-F28B-CB76-BADC-18BD2B2EC1B4}"/>
          </ac:picMkLst>
        </pc:picChg>
        <pc:picChg chg="del mod topLvl">
          <ac:chgData name="Stefan Thelberg" userId="a26f6d74-539a-4cda-84a1-9af7faa58ab7" providerId="ADAL" clId="{D59D3618-AF6D-4D09-8220-C19FD8A43F23}" dt="2024-03-16T22:03:05.683" v="103" actId="478"/>
          <ac:picMkLst>
            <pc:docMk/>
            <pc:sldMk cId="573426291" sldId="4061"/>
            <ac:picMk id="29" creationId="{39696355-BEC3-0FBD-EA67-B353A4FC5821}"/>
          </ac:picMkLst>
        </pc:picChg>
        <pc:picChg chg="add del mod topLvl">
          <ac:chgData name="Stefan Thelberg" userId="a26f6d74-539a-4cda-84a1-9af7faa58ab7" providerId="ADAL" clId="{D59D3618-AF6D-4D09-8220-C19FD8A43F23}" dt="2024-03-16T22:29:25.113" v="476" actId="478"/>
          <ac:picMkLst>
            <pc:docMk/>
            <pc:sldMk cId="573426291" sldId="4061"/>
            <ac:picMk id="47" creationId="{306858DD-0E82-2B94-3A92-23BDB6CDF4D6}"/>
          </ac:picMkLst>
        </pc:picChg>
        <pc:picChg chg="del mod topLvl">
          <ac:chgData name="Stefan Thelberg" userId="a26f6d74-539a-4cda-84a1-9af7faa58ab7" providerId="ADAL" clId="{D59D3618-AF6D-4D09-8220-C19FD8A43F23}" dt="2024-03-16T22:05:46.122" v="181" actId="478"/>
          <ac:picMkLst>
            <pc:docMk/>
            <pc:sldMk cId="573426291" sldId="4061"/>
            <ac:picMk id="51" creationId="{91A4BF60-84CC-2829-F203-59A936FE1795}"/>
          </ac:picMkLst>
        </pc:picChg>
        <pc:picChg chg="add mod">
          <ac:chgData name="Stefan Thelberg" userId="a26f6d74-539a-4cda-84a1-9af7faa58ab7" providerId="ADAL" clId="{D59D3618-AF6D-4D09-8220-C19FD8A43F23}" dt="2024-03-16T22:06:50.843" v="215" actId="164"/>
          <ac:picMkLst>
            <pc:docMk/>
            <pc:sldMk cId="573426291" sldId="4061"/>
            <ac:picMk id="53" creationId="{C42282AA-334E-B931-AC64-37E647E60938}"/>
          </ac:picMkLst>
        </pc:picChg>
        <pc:picChg chg="del mod topLvl">
          <ac:chgData name="Stefan Thelberg" userId="a26f6d74-539a-4cda-84a1-9af7faa58ab7" providerId="ADAL" clId="{D59D3618-AF6D-4D09-8220-C19FD8A43F23}" dt="2024-03-16T22:07:34.525" v="236" actId="478"/>
          <ac:picMkLst>
            <pc:docMk/>
            <pc:sldMk cId="573426291" sldId="4061"/>
            <ac:picMk id="59" creationId="{6EE9B452-90DF-059F-18EC-E969C9E0C0D1}"/>
          </ac:picMkLst>
        </pc:picChg>
        <pc:picChg chg="add mod">
          <ac:chgData name="Stefan Thelberg" userId="a26f6d74-539a-4cda-84a1-9af7faa58ab7" providerId="ADAL" clId="{D59D3618-AF6D-4D09-8220-C19FD8A43F23}" dt="2024-03-16T22:08:37.425" v="258" actId="164"/>
          <ac:picMkLst>
            <pc:docMk/>
            <pc:sldMk cId="573426291" sldId="4061"/>
            <ac:picMk id="61" creationId="{E5133439-4286-46FE-15B5-57526DCECC24}"/>
          </ac:picMkLst>
        </pc:picChg>
        <pc:picChg chg="add mod">
          <ac:chgData name="Stefan Thelberg" userId="a26f6d74-539a-4cda-84a1-9af7faa58ab7" providerId="ADAL" clId="{D59D3618-AF6D-4D09-8220-C19FD8A43F23}" dt="2024-03-16T22:15:06.995" v="282"/>
          <ac:picMkLst>
            <pc:docMk/>
            <pc:sldMk cId="573426291" sldId="4061"/>
            <ac:picMk id="67" creationId="{97D0E2D5-DC2F-E7C3-AF7A-8C3B952E0230}"/>
          </ac:picMkLst>
        </pc:picChg>
        <pc:picChg chg="mod">
          <ac:chgData name="Stefan Thelberg" userId="a26f6d74-539a-4cda-84a1-9af7faa58ab7" providerId="ADAL" clId="{D59D3618-AF6D-4D09-8220-C19FD8A43F23}" dt="2024-03-16T22:15:08.655" v="283"/>
          <ac:picMkLst>
            <pc:docMk/>
            <pc:sldMk cId="573426291" sldId="4061"/>
            <ac:picMk id="69" creationId="{C4A14A8A-D8F7-FCBA-914C-C335103CEC46}"/>
          </ac:picMkLst>
        </pc:picChg>
        <pc:picChg chg="mod">
          <ac:chgData name="Stefan Thelberg" userId="a26f6d74-539a-4cda-84a1-9af7faa58ab7" providerId="ADAL" clId="{D59D3618-AF6D-4D09-8220-C19FD8A43F23}" dt="2024-03-16T22:15:08.655" v="283"/>
          <ac:picMkLst>
            <pc:docMk/>
            <pc:sldMk cId="573426291" sldId="4061"/>
            <ac:picMk id="79" creationId="{D7A15AEE-1BD0-4704-F60D-3AB39CD017EB}"/>
          </ac:picMkLst>
        </pc:picChg>
        <pc:picChg chg="mod">
          <ac:chgData name="Stefan Thelberg" userId="a26f6d74-539a-4cda-84a1-9af7faa58ab7" providerId="ADAL" clId="{D59D3618-AF6D-4D09-8220-C19FD8A43F23}" dt="2024-03-16T22:15:08.655" v="283"/>
          <ac:picMkLst>
            <pc:docMk/>
            <pc:sldMk cId="573426291" sldId="4061"/>
            <ac:picMk id="82" creationId="{C15FD838-0507-628A-DFC4-1913BD4D3D9C}"/>
          </ac:picMkLst>
        </pc:picChg>
        <pc:picChg chg="mod">
          <ac:chgData name="Stefan Thelberg" userId="a26f6d74-539a-4cda-84a1-9af7faa58ab7" providerId="ADAL" clId="{D59D3618-AF6D-4D09-8220-C19FD8A43F23}" dt="2024-03-16T22:15:08.655" v="283"/>
          <ac:picMkLst>
            <pc:docMk/>
            <pc:sldMk cId="573426291" sldId="4061"/>
            <ac:picMk id="85" creationId="{7D4EE5A8-0023-B2FB-AC64-2619B2A5B763}"/>
          </ac:picMkLst>
        </pc:picChg>
        <pc:picChg chg="mod">
          <ac:chgData name="Stefan Thelberg" userId="a26f6d74-539a-4cda-84a1-9af7faa58ab7" providerId="ADAL" clId="{D59D3618-AF6D-4D09-8220-C19FD8A43F23}" dt="2024-03-16T22:15:08.655" v="283"/>
          <ac:picMkLst>
            <pc:docMk/>
            <pc:sldMk cId="573426291" sldId="4061"/>
            <ac:picMk id="88" creationId="{4D602AEC-B50B-E60D-70B4-BAE1B103FD8B}"/>
          </ac:picMkLst>
        </pc:picChg>
        <pc:picChg chg="mod">
          <ac:chgData name="Stefan Thelberg" userId="a26f6d74-539a-4cda-84a1-9af7faa58ab7" providerId="ADAL" clId="{D59D3618-AF6D-4D09-8220-C19FD8A43F23}" dt="2024-03-16T22:15:08.655" v="283"/>
          <ac:picMkLst>
            <pc:docMk/>
            <pc:sldMk cId="573426291" sldId="4061"/>
            <ac:picMk id="91" creationId="{E6779A2B-531F-5D2B-DF18-9BBEAB03FA5C}"/>
          </ac:picMkLst>
        </pc:picChg>
        <pc:picChg chg="mod">
          <ac:chgData name="Stefan Thelberg" userId="a26f6d74-539a-4cda-84a1-9af7faa58ab7" providerId="ADAL" clId="{D59D3618-AF6D-4D09-8220-C19FD8A43F23}" dt="2024-03-16T22:15:08.655" v="283"/>
          <ac:picMkLst>
            <pc:docMk/>
            <pc:sldMk cId="573426291" sldId="4061"/>
            <ac:picMk id="94" creationId="{0F1B4CCC-6681-50CB-83E4-741CD6F5E4F0}"/>
          </ac:picMkLst>
        </pc:picChg>
        <pc:picChg chg="mod">
          <ac:chgData name="Stefan Thelberg" userId="a26f6d74-539a-4cda-84a1-9af7faa58ab7" providerId="ADAL" clId="{D59D3618-AF6D-4D09-8220-C19FD8A43F23}" dt="2024-03-16T22:15:08.655" v="283"/>
          <ac:picMkLst>
            <pc:docMk/>
            <pc:sldMk cId="573426291" sldId="4061"/>
            <ac:picMk id="97" creationId="{53CB9D7C-B4B6-666A-A688-3EC525CAFA56}"/>
          </ac:picMkLst>
        </pc:picChg>
        <pc:picChg chg="mod">
          <ac:chgData name="Stefan Thelberg" userId="a26f6d74-539a-4cda-84a1-9af7faa58ab7" providerId="ADAL" clId="{D59D3618-AF6D-4D09-8220-C19FD8A43F23}" dt="2024-03-16T22:15:08.655" v="283"/>
          <ac:picMkLst>
            <pc:docMk/>
            <pc:sldMk cId="573426291" sldId="4061"/>
            <ac:picMk id="100" creationId="{635B0A6A-699B-49BD-45FE-F2D8E86AEF59}"/>
          </ac:picMkLst>
        </pc:picChg>
        <pc:picChg chg="mod">
          <ac:chgData name="Stefan Thelberg" userId="a26f6d74-539a-4cda-84a1-9af7faa58ab7" providerId="ADAL" clId="{D59D3618-AF6D-4D09-8220-C19FD8A43F23}" dt="2024-03-16T22:15:08.655" v="283"/>
          <ac:picMkLst>
            <pc:docMk/>
            <pc:sldMk cId="573426291" sldId="4061"/>
            <ac:picMk id="103" creationId="{782930F2-679D-89F6-D116-95474FE3063E}"/>
          </ac:picMkLst>
        </pc:picChg>
        <pc:picChg chg="mod">
          <ac:chgData name="Stefan Thelberg" userId="a26f6d74-539a-4cda-84a1-9af7faa58ab7" providerId="ADAL" clId="{D59D3618-AF6D-4D09-8220-C19FD8A43F23}" dt="2024-03-16T22:15:08.655" v="283"/>
          <ac:picMkLst>
            <pc:docMk/>
            <pc:sldMk cId="573426291" sldId="4061"/>
            <ac:picMk id="107" creationId="{27BE80DE-E624-B7E4-6DB9-FE5841ED6769}"/>
          </ac:picMkLst>
        </pc:picChg>
        <pc:picChg chg="mod">
          <ac:chgData name="Stefan Thelberg" userId="a26f6d74-539a-4cda-84a1-9af7faa58ab7" providerId="ADAL" clId="{D59D3618-AF6D-4D09-8220-C19FD8A43F23}" dt="2024-03-16T22:15:08.655" v="283"/>
          <ac:picMkLst>
            <pc:docMk/>
            <pc:sldMk cId="573426291" sldId="4061"/>
            <ac:picMk id="110" creationId="{EA0625F8-D5C5-1C2B-9577-B4708A5219F5}"/>
          </ac:picMkLst>
        </pc:picChg>
        <pc:picChg chg="mod">
          <ac:chgData name="Stefan Thelberg" userId="a26f6d74-539a-4cda-84a1-9af7faa58ab7" providerId="ADAL" clId="{D59D3618-AF6D-4D09-8220-C19FD8A43F23}" dt="2024-03-16T22:15:08.655" v="283"/>
          <ac:picMkLst>
            <pc:docMk/>
            <pc:sldMk cId="573426291" sldId="4061"/>
            <ac:picMk id="113" creationId="{DBBAE265-DCBC-27F8-6851-85B2911B0BCB}"/>
          </ac:picMkLst>
        </pc:picChg>
        <pc:picChg chg="add del mod ord modVis">
          <ac:chgData name="Stefan Thelberg" userId="a26f6d74-539a-4cda-84a1-9af7faa58ab7" providerId="ADAL" clId="{D59D3618-AF6D-4D09-8220-C19FD8A43F23}" dt="2024-03-16T22:15:46.427" v="299" actId="478"/>
          <ac:picMkLst>
            <pc:docMk/>
            <pc:sldMk cId="573426291" sldId="4061"/>
            <ac:picMk id="115" creationId="{279388CD-74CA-87F2-778A-006C1E18548F}"/>
          </ac:picMkLst>
        </pc:picChg>
        <pc:picChg chg="del mod topLvl">
          <ac:chgData name="Stefan Thelberg" userId="a26f6d74-539a-4cda-84a1-9af7faa58ab7" providerId="ADAL" clId="{D59D3618-AF6D-4D09-8220-C19FD8A43F23}" dt="2024-03-16T22:15:54.842" v="302" actId="478"/>
          <ac:picMkLst>
            <pc:docMk/>
            <pc:sldMk cId="573426291" sldId="4061"/>
            <ac:picMk id="118" creationId="{3C58AB28-3353-EF9E-6126-61D13E7BE6D4}"/>
          </ac:picMkLst>
        </pc:picChg>
        <pc:picChg chg="add del mod">
          <ac:chgData name="Stefan Thelberg" userId="a26f6d74-539a-4cda-84a1-9af7faa58ab7" providerId="ADAL" clId="{D59D3618-AF6D-4D09-8220-C19FD8A43F23}" dt="2024-03-16T22:17:20.146" v="332" actId="478"/>
          <ac:picMkLst>
            <pc:docMk/>
            <pc:sldMk cId="573426291" sldId="4061"/>
            <ac:picMk id="120" creationId="{7BB39B02-8913-CD0B-8683-465567AFCDA5}"/>
          </ac:picMkLst>
        </pc:picChg>
        <pc:picChg chg="add mod modCrop">
          <ac:chgData name="Stefan Thelberg" userId="a26f6d74-539a-4cda-84a1-9af7faa58ab7" providerId="ADAL" clId="{D59D3618-AF6D-4D09-8220-C19FD8A43F23}" dt="2024-03-16T22:19:26.182" v="389" actId="14100"/>
          <ac:picMkLst>
            <pc:docMk/>
            <pc:sldMk cId="573426291" sldId="4061"/>
            <ac:picMk id="122" creationId="{FA158C07-F0EB-22F2-C42A-9754E1DA6F93}"/>
          </ac:picMkLst>
        </pc:picChg>
        <pc:picChg chg="add del mod modCrop">
          <ac:chgData name="Stefan Thelberg" userId="a26f6d74-539a-4cda-84a1-9af7faa58ab7" providerId="ADAL" clId="{D59D3618-AF6D-4D09-8220-C19FD8A43F23}" dt="2024-03-16T22:23:43.412" v="443" actId="478"/>
          <ac:picMkLst>
            <pc:docMk/>
            <pc:sldMk cId="573426291" sldId="4061"/>
            <ac:picMk id="125" creationId="{01E65102-2217-2B77-CE93-DBABE3CC04AE}"/>
          </ac:picMkLst>
        </pc:picChg>
        <pc:picChg chg="add del mod">
          <ac:chgData name="Stefan Thelberg" userId="a26f6d74-539a-4cda-84a1-9af7faa58ab7" providerId="ADAL" clId="{D59D3618-AF6D-4D09-8220-C19FD8A43F23}" dt="2024-03-16T22:26:32.662" v="451" actId="478"/>
          <ac:picMkLst>
            <pc:docMk/>
            <pc:sldMk cId="573426291" sldId="4061"/>
            <ac:picMk id="127" creationId="{BC05C3FE-3E82-F458-83AF-6837D42CF718}"/>
          </ac:picMkLst>
        </pc:picChg>
        <pc:picChg chg="add del mod">
          <ac:chgData name="Stefan Thelberg" userId="a26f6d74-539a-4cda-84a1-9af7faa58ab7" providerId="ADAL" clId="{D59D3618-AF6D-4D09-8220-C19FD8A43F23}" dt="2024-03-16T22:27:48.585" v="455" actId="478"/>
          <ac:picMkLst>
            <pc:docMk/>
            <pc:sldMk cId="573426291" sldId="4061"/>
            <ac:picMk id="129" creationId="{344AEDCD-7039-D871-7A87-7165B27407D2}"/>
          </ac:picMkLst>
        </pc:picChg>
        <pc:picChg chg="add mod">
          <ac:chgData name="Stefan Thelberg" userId="a26f6d74-539a-4cda-84a1-9af7faa58ab7" providerId="ADAL" clId="{D59D3618-AF6D-4D09-8220-C19FD8A43F23}" dt="2024-03-16T22:27:51.070" v="460"/>
          <ac:picMkLst>
            <pc:docMk/>
            <pc:sldMk cId="573426291" sldId="4061"/>
            <ac:picMk id="131" creationId="{6121E378-A6D5-3F30-6DFB-67CE80291229}"/>
          </ac:picMkLst>
        </pc:picChg>
        <pc:picChg chg="add mod">
          <ac:chgData name="Stefan Thelberg" userId="a26f6d74-539a-4cda-84a1-9af7faa58ab7" providerId="ADAL" clId="{D59D3618-AF6D-4D09-8220-C19FD8A43F23}" dt="2024-03-16T22:29:37.069" v="478" actId="164"/>
          <ac:picMkLst>
            <pc:docMk/>
            <pc:sldMk cId="573426291" sldId="4061"/>
            <ac:picMk id="133" creationId="{91FE346A-2326-2D86-7B3E-D2BCE4C14A28}"/>
          </ac:picMkLst>
        </pc:picChg>
        <pc:cxnChg chg="mod ord modVis">
          <ac:chgData name="Stefan Thelberg" userId="a26f6d74-539a-4cda-84a1-9af7faa58ab7" providerId="ADAL" clId="{D59D3618-AF6D-4D09-8220-C19FD8A43F23}" dt="2024-04-15T13:28:34.375" v="536" actId="33934"/>
          <ac:cxnSpMkLst>
            <pc:docMk/>
            <pc:sldMk cId="573426291" sldId="4061"/>
            <ac:cxnSpMk id="2" creationId="{F2FD7F5D-A345-B63D-8634-989253B25563}"/>
          </ac:cxnSpMkLst>
        </pc:cxnChg>
      </pc:sldChg>
      <pc:sldChg chg="modSp mod">
        <pc:chgData name="Stefan Thelberg" userId="a26f6d74-539a-4cda-84a1-9af7faa58ab7" providerId="ADAL" clId="{D59D3618-AF6D-4D09-8220-C19FD8A43F23}" dt="2024-04-18T13:09:35.255" v="548" actId="20577"/>
        <pc:sldMkLst>
          <pc:docMk/>
          <pc:sldMk cId="4274096511" sldId="4092"/>
        </pc:sldMkLst>
        <pc:spChg chg="mod">
          <ac:chgData name="Stefan Thelberg" userId="a26f6d74-539a-4cda-84a1-9af7faa58ab7" providerId="ADAL" clId="{D59D3618-AF6D-4D09-8220-C19FD8A43F23}" dt="2024-04-18T13:09:35.255" v="548" actId="20577"/>
          <ac:spMkLst>
            <pc:docMk/>
            <pc:sldMk cId="4274096511" sldId="4092"/>
            <ac:spMk id="14" creationId="{AA7FE1DE-A560-43ED-8FF1-7AEF346EADAD}"/>
          </ac:spMkLst>
        </pc:spChg>
      </pc:sldChg>
      <pc:sldChg chg="addSp delSp modSp mod">
        <pc:chgData name="Stefan Thelberg" userId="a26f6d74-539a-4cda-84a1-9af7faa58ab7" providerId="ADAL" clId="{D59D3618-AF6D-4D09-8220-C19FD8A43F23}" dt="2024-04-19T06:34:56.500" v="592"/>
        <pc:sldMkLst>
          <pc:docMk/>
          <pc:sldMk cId="4046680004" sldId="4110"/>
        </pc:sldMkLst>
        <pc:spChg chg="del">
          <ac:chgData name="Stefan Thelberg" userId="a26f6d74-539a-4cda-84a1-9af7faa58ab7" providerId="ADAL" clId="{D59D3618-AF6D-4D09-8220-C19FD8A43F23}" dt="2024-04-19T06:33:21.199" v="565" actId="478"/>
          <ac:spMkLst>
            <pc:docMk/>
            <pc:sldMk cId="4046680004" sldId="4110"/>
            <ac:spMk id="17" creationId="{6F09AF97-3DF1-8567-3BE8-ED7FE1E46E29}"/>
          </ac:spMkLst>
        </pc:spChg>
        <pc:spChg chg="add mod">
          <ac:chgData name="Stefan Thelberg" userId="a26f6d74-539a-4cda-84a1-9af7faa58ab7" providerId="ADAL" clId="{D59D3618-AF6D-4D09-8220-C19FD8A43F23}" dt="2024-04-19T06:33:21.586" v="566"/>
          <ac:spMkLst>
            <pc:docMk/>
            <pc:sldMk cId="4046680004" sldId="4110"/>
            <ac:spMk id="23" creationId="{9BD038D4-9FAA-AF2F-D45F-150CB5CAD984}"/>
          </ac:spMkLst>
        </pc:spChg>
        <pc:spChg chg="add mod">
          <ac:chgData name="Stefan Thelberg" userId="a26f6d74-539a-4cda-84a1-9af7faa58ab7" providerId="ADAL" clId="{D59D3618-AF6D-4D09-8220-C19FD8A43F23}" dt="2024-04-19T06:33:21.586" v="566"/>
          <ac:spMkLst>
            <pc:docMk/>
            <pc:sldMk cId="4046680004" sldId="4110"/>
            <ac:spMk id="25" creationId="{99C715C5-79AE-165F-445B-F3D40464338E}"/>
          </ac:spMkLst>
        </pc:spChg>
        <pc:spChg chg="add mod">
          <ac:chgData name="Stefan Thelberg" userId="a26f6d74-539a-4cda-84a1-9af7faa58ab7" providerId="ADAL" clId="{D59D3618-AF6D-4D09-8220-C19FD8A43F23}" dt="2024-04-19T06:34:53.326" v="591"/>
          <ac:spMkLst>
            <pc:docMk/>
            <pc:sldMk cId="4046680004" sldId="4110"/>
            <ac:spMk id="26" creationId="{E7D0C6A5-7A27-36BB-C548-C441CB8D6F08}"/>
          </ac:spMkLst>
        </pc:spChg>
        <pc:spChg chg="del">
          <ac:chgData name="Stefan Thelberg" userId="a26f6d74-539a-4cda-84a1-9af7faa58ab7" providerId="ADAL" clId="{D59D3618-AF6D-4D09-8220-C19FD8A43F23}" dt="2024-04-19T06:33:30.173" v="567" actId="478"/>
          <ac:spMkLst>
            <pc:docMk/>
            <pc:sldMk cId="4046680004" sldId="4110"/>
            <ac:spMk id="77" creationId="{2E637DF5-F129-485B-9A9B-7434F917A87A}"/>
          </ac:spMkLst>
        </pc:spChg>
        <pc:spChg chg="del">
          <ac:chgData name="Stefan Thelberg" userId="a26f6d74-539a-4cda-84a1-9af7faa58ab7" providerId="ADAL" clId="{D59D3618-AF6D-4D09-8220-C19FD8A43F23}" dt="2024-04-19T06:33:21.199" v="565" actId="478"/>
          <ac:spMkLst>
            <pc:docMk/>
            <pc:sldMk cId="4046680004" sldId="4110"/>
            <ac:spMk id="78" creationId="{D8564910-30EE-46F6-B26D-8909EE66AF77}"/>
          </ac:spMkLst>
        </pc:spChg>
        <pc:spChg chg="mod">
          <ac:chgData name="Stefan Thelberg" userId="a26f6d74-539a-4cda-84a1-9af7faa58ab7" providerId="ADAL" clId="{D59D3618-AF6D-4D09-8220-C19FD8A43F23}" dt="2024-04-19T06:34:56.500" v="592"/>
          <ac:spMkLst>
            <pc:docMk/>
            <pc:sldMk cId="4046680004" sldId="4110"/>
            <ac:spMk id="79" creationId="{A13012E0-6791-4596-A325-1DEFC350BCAD}"/>
          </ac:spMkLst>
        </pc:spChg>
        <pc:picChg chg="del">
          <ac:chgData name="Stefan Thelberg" userId="a26f6d74-539a-4cda-84a1-9af7faa58ab7" providerId="ADAL" clId="{D59D3618-AF6D-4D09-8220-C19FD8A43F23}" dt="2024-04-19T06:33:30.173" v="567" actId="478"/>
          <ac:picMkLst>
            <pc:docMk/>
            <pc:sldMk cId="4046680004" sldId="4110"/>
            <ac:picMk id="19" creationId="{5DF74EED-885C-9FDF-3FAF-B28D4AAA06ED}"/>
          </ac:picMkLst>
        </pc:picChg>
        <pc:picChg chg="add mod">
          <ac:chgData name="Stefan Thelberg" userId="a26f6d74-539a-4cda-84a1-9af7faa58ab7" providerId="ADAL" clId="{D59D3618-AF6D-4D09-8220-C19FD8A43F23}" dt="2024-04-19T06:33:21.586" v="566"/>
          <ac:picMkLst>
            <pc:docMk/>
            <pc:sldMk cId="4046680004" sldId="4110"/>
            <ac:picMk id="22" creationId="{CAC5F03B-DB6F-1560-817D-90B2D8F94D0B}"/>
          </ac:picMkLst>
        </pc:picChg>
        <pc:picChg chg="add mod">
          <ac:chgData name="Stefan Thelberg" userId="a26f6d74-539a-4cda-84a1-9af7faa58ab7" providerId="ADAL" clId="{D59D3618-AF6D-4D09-8220-C19FD8A43F23}" dt="2024-04-19T06:33:21.586" v="566"/>
          <ac:picMkLst>
            <pc:docMk/>
            <pc:sldMk cId="4046680004" sldId="4110"/>
            <ac:picMk id="24" creationId="{33A1A11F-91B1-8BD5-E8F7-C3D5C9FE63A8}"/>
          </ac:picMkLst>
        </pc:picChg>
        <pc:picChg chg="add mod">
          <ac:chgData name="Stefan Thelberg" userId="a26f6d74-539a-4cda-84a1-9af7faa58ab7" providerId="ADAL" clId="{D59D3618-AF6D-4D09-8220-C19FD8A43F23}" dt="2024-04-19T06:33:30.677" v="568"/>
          <ac:picMkLst>
            <pc:docMk/>
            <pc:sldMk cId="4046680004" sldId="4110"/>
            <ac:picMk id="27" creationId="{2ADAE50D-71E5-EC45-3CAC-D95222988F71}"/>
          </ac:picMkLst>
        </pc:picChg>
        <pc:picChg chg="del">
          <ac:chgData name="Stefan Thelberg" userId="a26f6d74-539a-4cda-84a1-9af7faa58ab7" providerId="ADAL" clId="{D59D3618-AF6D-4D09-8220-C19FD8A43F23}" dt="2024-04-19T06:33:21.199" v="565" actId="478"/>
          <ac:picMkLst>
            <pc:docMk/>
            <pc:sldMk cId="4046680004" sldId="4110"/>
            <ac:picMk id="58" creationId="{90924534-EB8E-4521-9587-1AB977ABE89A}"/>
          </ac:picMkLst>
        </pc:picChg>
        <pc:picChg chg="del">
          <ac:chgData name="Stefan Thelberg" userId="a26f6d74-539a-4cda-84a1-9af7faa58ab7" providerId="ADAL" clId="{D59D3618-AF6D-4D09-8220-C19FD8A43F23}" dt="2024-04-19T06:33:21.199" v="565" actId="478"/>
          <ac:picMkLst>
            <pc:docMk/>
            <pc:sldMk cId="4046680004" sldId="4110"/>
            <ac:picMk id="60" creationId="{BA81CD45-7CCD-476B-8EC7-086E76D6FE8B}"/>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v-SE"/>
          </a:p>
        </p:txBody>
      </p:sp>
      <p:sp>
        <p:nvSpPr>
          <p:cNvPr id="3" name="Platshållare fö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987656C-14DA-43E1-AABF-8E5019B963EC}" type="datetimeFigureOut">
              <a:rPr lang="sv-SE" smtClean="0"/>
              <a:t>2024-04-19</a:t>
            </a:fld>
            <a:endParaRPr lang="sv-SE"/>
          </a:p>
        </p:txBody>
      </p:sp>
      <p:sp>
        <p:nvSpPr>
          <p:cNvPr id="4" name="Platshållare för bildobjekt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v-SE"/>
          </a:p>
        </p:txBody>
      </p:sp>
      <p:sp>
        <p:nvSpPr>
          <p:cNvPr id="5" name="Platshållare för anteckninga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6" name="Platshållare för sidfo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v-SE"/>
          </a:p>
        </p:txBody>
      </p:sp>
      <p:sp>
        <p:nvSpPr>
          <p:cNvPr id="7" name="Platshållare för bild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B669E0-4D76-4B91-ADE7-BFE8E015B4C5}" type="slidenum">
              <a:rPr lang="sv-SE" smtClean="0"/>
              <a:t>‹#›</a:t>
            </a:fld>
            <a:endParaRPr lang="sv-SE"/>
          </a:p>
        </p:txBody>
      </p:sp>
    </p:spTree>
    <p:extLst>
      <p:ext uri="{BB962C8B-B14F-4D97-AF65-F5344CB8AC3E}">
        <p14:creationId xmlns:p14="http://schemas.microsoft.com/office/powerpoint/2010/main" val="9876463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a:p>
        </p:txBody>
      </p:sp>
      <p:sp>
        <p:nvSpPr>
          <p:cNvPr id="4" name="Platshållare för bildnummer 3"/>
          <p:cNvSpPr>
            <a:spLocks noGrp="1"/>
          </p:cNvSpPr>
          <p:nvPr>
            <p:ph type="sldNum" sz="quarter" idx="5"/>
          </p:nvPr>
        </p:nvSpPr>
        <p:spPr/>
        <p:txBody>
          <a:bodyPr/>
          <a:lstStyle/>
          <a:p>
            <a:fld id="{A899DF8C-F4F3-4157-9E47-EC83C2E7C8E4}" type="slidenum">
              <a:rPr lang="sv-SE" smtClean="0"/>
              <a:t>1</a:t>
            </a:fld>
            <a:endParaRPr lang="sv-SE"/>
          </a:p>
        </p:txBody>
      </p:sp>
    </p:spTree>
    <p:extLst>
      <p:ext uri="{BB962C8B-B14F-4D97-AF65-F5344CB8AC3E}">
        <p14:creationId xmlns:p14="http://schemas.microsoft.com/office/powerpoint/2010/main" val="15946966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a:xfrm>
            <a:off x="481013" y="1279525"/>
            <a:ext cx="6138862" cy="3454400"/>
          </a:xfrm>
        </p:spPr>
      </p:sp>
      <p:sp>
        <p:nvSpPr>
          <p:cNvPr id="3" name="Platshållare för anteckningar 2"/>
          <p:cNvSpPr>
            <a:spLocks noGrp="1"/>
          </p:cNvSpPr>
          <p:nvPr>
            <p:ph type="body" idx="1"/>
          </p:nvPr>
        </p:nvSpPr>
        <p:spPr/>
        <p:txBody>
          <a:bodyPr/>
          <a:lstStyle/>
          <a:p>
            <a:endParaRPr lang="sv-SE"/>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99DF8C-F4F3-4157-9E47-EC83C2E7C8E4}"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97918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99DF8C-F4F3-4157-9E47-EC83C2E7C8E4}"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835653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a:xfrm>
            <a:off x="481013" y="1279525"/>
            <a:ext cx="6138862" cy="3454400"/>
          </a:xfrm>
        </p:spPr>
      </p:sp>
      <p:sp>
        <p:nvSpPr>
          <p:cNvPr id="3" name="Platshållare för anteckningar 2"/>
          <p:cNvSpPr>
            <a:spLocks noGrp="1"/>
          </p:cNvSpPr>
          <p:nvPr>
            <p:ph type="body" idx="1"/>
          </p:nvPr>
        </p:nvSpPr>
        <p:spPr/>
        <p:txBody>
          <a:bodyPr/>
          <a:lstStyle/>
          <a:p>
            <a:endParaRPr lang="sv-SE"/>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99DF8C-F4F3-4157-9E47-EC83C2E7C8E4}"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852736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99DF8C-F4F3-4157-9E47-EC83C2E7C8E4}"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425399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a:xfrm>
            <a:off x="481013" y="1279525"/>
            <a:ext cx="6138862" cy="3454400"/>
          </a:xfrm>
        </p:spPr>
      </p:sp>
      <p:sp>
        <p:nvSpPr>
          <p:cNvPr id="3" name="Platshållare för anteckningar 2"/>
          <p:cNvSpPr>
            <a:spLocks noGrp="1"/>
          </p:cNvSpPr>
          <p:nvPr>
            <p:ph type="body" idx="1"/>
          </p:nvPr>
        </p:nvSpPr>
        <p:spPr/>
        <p:txBody>
          <a:bodyPr/>
          <a:lstStyle/>
          <a:p>
            <a:endParaRPr lang="sv-SE"/>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99DF8C-F4F3-4157-9E47-EC83C2E7C8E4}"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777037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99DF8C-F4F3-4157-9E47-EC83C2E7C8E4}"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248227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a:xfrm>
            <a:off x="481013" y="1279525"/>
            <a:ext cx="6138862" cy="3454400"/>
          </a:xfrm>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99DF8C-F4F3-4157-9E47-EC83C2E7C8E4}"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sv-SE"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17624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sv-SE"/>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99DF8C-F4F3-4157-9E47-EC83C2E7C8E4}"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305400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99DF8C-F4F3-4157-9E47-EC83C2E7C8E4}" type="slidenum">
              <a:rPr kumimoji="0" lang="sv-SE"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sv-SE" sz="13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909995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indent="0">
              <a:buFont typeface="Arial" panose="020B0604020202020204" pitchFamily="34" charset="0"/>
              <a:buNone/>
            </a:pPr>
            <a:r>
              <a:rPr lang="en-US" baseline="0" noProof="0"/>
              <a:t>We are 100 % European, 100% self-developed (our own code), 100% Privately funded</a:t>
            </a:r>
          </a:p>
          <a:p>
            <a:pPr marL="0" indent="0">
              <a:buFont typeface="Arial" panose="020B0604020202020204" pitchFamily="34" charset="0"/>
              <a:buNone/>
            </a:pPr>
            <a:endParaRPr lang="sv-SE" baseline="0"/>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99DF8C-F4F3-4157-9E47-EC83C2E7C8E4}"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970623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indent="0">
              <a:buFont typeface="Arial" panose="020B0604020202020204" pitchFamily="34" charset="0"/>
              <a:buNone/>
            </a:pPr>
            <a:r>
              <a:rPr lang="en-US" baseline="0" noProof="0"/>
              <a:t>We are 100 % European, 100% self-developed (our own code), 100% Privately funded</a:t>
            </a:r>
          </a:p>
          <a:p>
            <a:pPr marL="0" indent="0">
              <a:buFont typeface="Arial" panose="020B0604020202020204" pitchFamily="34" charset="0"/>
              <a:buNone/>
            </a:pPr>
            <a:endParaRPr lang="sv-SE" baseline="0"/>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99DF8C-F4F3-4157-9E47-EC83C2E7C8E4}"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66841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8"/>
        <p:cNvGrpSpPr/>
        <p:nvPr/>
      </p:nvGrpSpPr>
      <p:grpSpPr>
        <a:xfrm>
          <a:off x="0" y="0"/>
          <a:ext cx="0" cy="0"/>
          <a:chOff x="0" y="0"/>
          <a:chExt cx="0" cy="0"/>
        </a:xfrm>
      </p:grpSpPr>
      <p:sp>
        <p:nvSpPr>
          <p:cNvPr id="519" name="Google Shape;519;p15:notes"/>
          <p:cNvSpPr>
            <a:spLocks noGrp="1" noRot="1" noChangeAspect="1"/>
          </p:cNvSpPr>
          <p:nvPr>
            <p:ph type="sldImg" idx="2"/>
          </p:nvPr>
        </p:nvSpPr>
        <p:spPr>
          <a:xfrm>
            <a:off x="777875" y="1200150"/>
            <a:ext cx="5761038"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0" name="Google Shape;520;p15:notes"/>
          <p:cNvSpPr txBox="1">
            <a:spLocks noGrp="1"/>
          </p:cNvSpPr>
          <p:nvPr>
            <p:ph type="body" idx="1"/>
          </p:nvPr>
        </p:nvSpPr>
        <p:spPr>
          <a:xfrm>
            <a:off x="731521" y="4620579"/>
            <a:ext cx="5852160" cy="3780473"/>
          </a:xfrm>
          <a:prstGeom prst="rect">
            <a:avLst/>
          </a:prstGeom>
          <a:noFill/>
          <a:ln>
            <a:noFill/>
          </a:ln>
        </p:spPr>
        <p:txBody>
          <a:bodyPr spcFirstLastPara="1" wrap="square" lIns="99093" tIns="49534" rIns="99093" bIns="49534" anchor="t" anchorCtr="0">
            <a:noAutofit/>
          </a:bodyPr>
          <a:lstStyle/>
          <a:p>
            <a:pPr>
              <a:buClr>
                <a:schemeClr val="dk1"/>
              </a:buClr>
              <a:buSzPts val="1200"/>
            </a:pPr>
            <a:endParaRPr/>
          </a:p>
        </p:txBody>
      </p:sp>
      <p:sp>
        <p:nvSpPr>
          <p:cNvPr id="521" name="Google Shape;521;p15:notes"/>
          <p:cNvSpPr txBox="1">
            <a:spLocks noGrp="1"/>
          </p:cNvSpPr>
          <p:nvPr>
            <p:ph type="sldNum" idx="12"/>
          </p:nvPr>
        </p:nvSpPr>
        <p:spPr>
          <a:xfrm>
            <a:off x="4143589" y="9119476"/>
            <a:ext cx="3169920" cy="481726"/>
          </a:xfrm>
          <a:prstGeom prst="rect">
            <a:avLst/>
          </a:prstGeom>
          <a:noFill/>
          <a:ln>
            <a:noFill/>
          </a:ln>
        </p:spPr>
        <p:txBody>
          <a:bodyPr spcFirstLastPara="1" wrap="square" lIns="99093" tIns="49534" rIns="99093" bIns="49534" anchor="b" anchorCtr="0">
            <a:noAutofit/>
          </a:bodyPr>
          <a:lstStyle/>
          <a:p>
            <a:pPr>
              <a:buClr>
                <a:schemeClr val="dk1"/>
              </a:buClr>
              <a:buSzPts val="1300"/>
            </a:pPr>
            <a:fld id="{00000000-1234-1234-1234-123412341234}" type="slidenum">
              <a:rPr lang="en-GB"/>
              <a:pPr>
                <a:buClr>
                  <a:schemeClr val="dk1"/>
                </a:buClr>
                <a:buSzPts val="1300"/>
              </a:pPr>
              <a:t>33</a:t>
            </a:fld>
            <a:endParaRPr/>
          </a:p>
        </p:txBody>
      </p:sp>
    </p:spTree>
    <p:extLst>
      <p:ext uri="{BB962C8B-B14F-4D97-AF65-F5344CB8AC3E}">
        <p14:creationId xmlns:p14="http://schemas.microsoft.com/office/powerpoint/2010/main" val="299736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8"/>
        <p:cNvGrpSpPr/>
        <p:nvPr/>
      </p:nvGrpSpPr>
      <p:grpSpPr>
        <a:xfrm>
          <a:off x="0" y="0"/>
          <a:ext cx="0" cy="0"/>
          <a:chOff x="0" y="0"/>
          <a:chExt cx="0" cy="0"/>
        </a:xfrm>
      </p:grpSpPr>
      <p:sp>
        <p:nvSpPr>
          <p:cNvPr id="519" name="Google Shape;519;p15:notes"/>
          <p:cNvSpPr>
            <a:spLocks noGrp="1" noRot="1" noChangeAspect="1"/>
          </p:cNvSpPr>
          <p:nvPr>
            <p:ph type="sldImg" idx="2"/>
          </p:nvPr>
        </p:nvSpPr>
        <p:spPr>
          <a:xfrm>
            <a:off x="777875" y="1200150"/>
            <a:ext cx="5761038"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0" name="Google Shape;520;p15:notes"/>
          <p:cNvSpPr txBox="1">
            <a:spLocks noGrp="1"/>
          </p:cNvSpPr>
          <p:nvPr>
            <p:ph type="body" idx="1"/>
          </p:nvPr>
        </p:nvSpPr>
        <p:spPr>
          <a:xfrm>
            <a:off x="731521" y="4620579"/>
            <a:ext cx="5852160" cy="3780473"/>
          </a:xfrm>
          <a:prstGeom prst="rect">
            <a:avLst/>
          </a:prstGeom>
          <a:noFill/>
          <a:ln>
            <a:noFill/>
          </a:ln>
        </p:spPr>
        <p:txBody>
          <a:bodyPr spcFirstLastPara="1" wrap="square" lIns="99093" tIns="49534" rIns="99093" bIns="49534" anchor="t" anchorCtr="0">
            <a:noAutofit/>
          </a:bodyPr>
          <a:lstStyle/>
          <a:p>
            <a:pPr>
              <a:buClr>
                <a:schemeClr val="dk1"/>
              </a:buClr>
              <a:buSzPts val="1200"/>
            </a:pPr>
            <a:endParaRPr/>
          </a:p>
        </p:txBody>
      </p:sp>
      <p:sp>
        <p:nvSpPr>
          <p:cNvPr id="521" name="Google Shape;521;p15:notes"/>
          <p:cNvSpPr txBox="1">
            <a:spLocks noGrp="1"/>
          </p:cNvSpPr>
          <p:nvPr>
            <p:ph type="sldNum" idx="12"/>
          </p:nvPr>
        </p:nvSpPr>
        <p:spPr>
          <a:xfrm>
            <a:off x="4143589" y="9119476"/>
            <a:ext cx="3169920" cy="481726"/>
          </a:xfrm>
          <a:prstGeom prst="rect">
            <a:avLst/>
          </a:prstGeom>
          <a:noFill/>
          <a:ln>
            <a:noFill/>
          </a:ln>
        </p:spPr>
        <p:txBody>
          <a:bodyPr spcFirstLastPara="1" wrap="square" lIns="99093" tIns="49534" rIns="99093" bIns="49534" anchor="b" anchorCtr="0">
            <a:noAutofit/>
          </a:bodyPr>
          <a:lstStyle/>
          <a:p>
            <a:pPr>
              <a:buClr>
                <a:schemeClr val="dk1"/>
              </a:buClr>
              <a:buSzPts val="1300"/>
            </a:pPr>
            <a:fld id="{00000000-1234-1234-1234-123412341234}" type="slidenum">
              <a:rPr lang="en-GB"/>
              <a:pPr>
                <a:buClr>
                  <a:schemeClr val="dk1"/>
                </a:buClr>
                <a:buSzPts val="1300"/>
              </a:pPr>
              <a:t>34</a:t>
            </a:fld>
            <a:endParaRPr/>
          </a:p>
        </p:txBody>
      </p:sp>
    </p:spTree>
    <p:extLst>
      <p:ext uri="{BB962C8B-B14F-4D97-AF65-F5344CB8AC3E}">
        <p14:creationId xmlns:p14="http://schemas.microsoft.com/office/powerpoint/2010/main" val="2999297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899DF8C-F4F3-4157-9E47-EC83C2E7C8E4}" type="slidenum">
              <a:rPr lang="sv-SE" smtClean="0"/>
              <a:t>35</a:t>
            </a:fld>
            <a:endParaRPr lang="sv-SE"/>
          </a:p>
        </p:txBody>
      </p:sp>
    </p:spTree>
    <p:extLst>
      <p:ext uri="{BB962C8B-B14F-4D97-AF65-F5344CB8AC3E}">
        <p14:creationId xmlns:p14="http://schemas.microsoft.com/office/powerpoint/2010/main" val="959906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A899DF8C-F4F3-4157-9E47-EC83C2E7C8E4}" type="slidenum">
              <a:rPr lang="sv-SE" smtClean="0"/>
              <a:t>37</a:t>
            </a:fld>
            <a:endParaRPr lang="sv-SE" dirty="0"/>
          </a:p>
        </p:txBody>
      </p:sp>
    </p:spTree>
    <p:extLst>
      <p:ext uri="{BB962C8B-B14F-4D97-AF65-F5344CB8AC3E}">
        <p14:creationId xmlns:p14="http://schemas.microsoft.com/office/powerpoint/2010/main" val="1310688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99DF8C-F4F3-4157-9E47-EC83C2E7C8E4}" type="slidenum">
              <a:rPr kumimoji="0" lang="sv-SE"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sv-SE" sz="13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04027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a:p>
        </p:txBody>
      </p:sp>
      <p:sp>
        <p:nvSpPr>
          <p:cNvPr id="4" name="Platshållare för bildnummer 3"/>
          <p:cNvSpPr>
            <a:spLocks noGrp="1"/>
          </p:cNvSpPr>
          <p:nvPr>
            <p:ph type="sldNum" sz="quarter" idx="5"/>
          </p:nvPr>
        </p:nvSpPr>
        <p:spPr/>
        <p:txBody>
          <a:bodyPr/>
          <a:lstStyle/>
          <a:p>
            <a:fld id="{A899DF8C-F4F3-4157-9E47-EC83C2E7C8E4}" type="slidenum">
              <a:rPr lang="sv-SE" smtClean="0"/>
              <a:t>41</a:t>
            </a:fld>
            <a:endParaRPr lang="sv-SE"/>
          </a:p>
        </p:txBody>
      </p:sp>
    </p:spTree>
    <p:extLst>
      <p:ext uri="{BB962C8B-B14F-4D97-AF65-F5344CB8AC3E}">
        <p14:creationId xmlns:p14="http://schemas.microsoft.com/office/powerpoint/2010/main" val="30166867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A899DF8C-F4F3-4157-9E47-EC83C2E7C8E4}" type="slidenum">
              <a:rPr lang="sv-SE" smtClean="0"/>
              <a:t>43</a:t>
            </a:fld>
            <a:endParaRPr lang="sv-SE" dirty="0"/>
          </a:p>
        </p:txBody>
      </p:sp>
    </p:spTree>
    <p:extLst>
      <p:ext uri="{BB962C8B-B14F-4D97-AF65-F5344CB8AC3E}">
        <p14:creationId xmlns:p14="http://schemas.microsoft.com/office/powerpoint/2010/main" val="9605115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99DF8C-F4F3-4157-9E47-EC83C2E7C8E4}" type="slidenum">
              <a:rPr kumimoji="0" lang="sv-SE"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sv-SE" sz="13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05251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a:xfrm>
            <a:off x="481013" y="1279525"/>
            <a:ext cx="6138862" cy="3454400"/>
          </a:xfrm>
        </p:spPr>
      </p:sp>
      <p:sp>
        <p:nvSpPr>
          <p:cNvPr id="3" name="Platshållare för anteckningar 2"/>
          <p:cNvSpPr>
            <a:spLocks noGrp="1"/>
          </p:cNvSpPr>
          <p:nvPr>
            <p:ph type="body" idx="1"/>
          </p:nvPr>
        </p:nvSpPr>
        <p:spPr/>
        <p:txBody>
          <a:bodyPr/>
          <a:lstStyle/>
          <a:p>
            <a:endParaRPr lang="sv-SE"/>
          </a:p>
        </p:txBody>
      </p:sp>
      <p:sp>
        <p:nvSpPr>
          <p:cNvPr id="4" name="Platshållare för bildnummer 3"/>
          <p:cNvSpPr>
            <a:spLocks noGrp="1"/>
          </p:cNvSpPr>
          <p:nvPr>
            <p:ph type="sldNum" sz="quarter" idx="10"/>
          </p:nvPr>
        </p:nvSpPr>
        <p:spPr/>
        <p:txBody>
          <a:bodyPr/>
          <a:lstStyle/>
          <a:p>
            <a:fld id="{A899DF8C-F4F3-4157-9E47-EC83C2E7C8E4}" type="slidenum">
              <a:rPr lang="sv-SE" smtClean="0"/>
              <a:t>45</a:t>
            </a:fld>
            <a:endParaRPr lang="sv-SE"/>
          </a:p>
        </p:txBody>
      </p:sp>
    </p:spTree>
    <p:extLst>
      <p:ext uri="{BB962C8B-B14F-4D97-AF65-F5344CB8AC3E}">
        <p14:creationId xmlns:p14="http://schemas.microsoft.com/office/powerpoint/2010/main" val="19219062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99DF8C-F4F3-4157-9E47-EC83C2E7C8E4}" type="slidenum">
              <a:rPr kumimoji="0" lang="sv-SE"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sv-SE" sz="13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203044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99DF8C-F4F3-4157-9E47-EC83C2E7C8E4}" type="slidenum">
              <a:rPr kumimoji="0" lang="sv-SE"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sv-SE" sz="13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2837877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99DF8C-F4F3-4157-9E47-EC83C2E7C8E4}" type="slidenum">
              <a:rPr kumimoji="0" lang="sv-SE"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sv-SE" sz="13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86515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99DF8C-F4F3-4157-9E47-EC83C2E7C8E4}" type="slidenum">
              <a:rPr kumimoji="0" lang="sv-SE"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sv-SE" sz="13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947276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99DF8C-F4F3-4157-9E47-EC83C2E7C8E4}" type="slidenum">
              <a:rPr kumimoji="0" lang="sv-SE"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sv-SE" sz="13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44243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a:xfrm>
            <a:off x="481013" y="1279525"/>
            <a:ext cx="6138862" cy="3454400"/>
          </a:xfrm>
        </p:spPr>
      </p:sp>
      <p:sp>
        <p:nvSpPr>
          <p:cNvPr id="3" name="Platshållare för anteckningar 2"/>
          <p:cNvSpPr>
            <a:spLocks noGrp="1"/>
          </p:cNvSpPr>
          <p:nvPr>
            <p:ph type="body" idx="1"/>
          </p:nvPr>
        </p:nvSpPr>
        <p:spPr/>
        <p:txBody>
          <a:bodyPr/>
          <a:lstStyle/>
          <a:p>
            <a:endParaRPr lang="sv-SE"/>
          </a:p>
        </p:txBody>
      </p:sp>
      <p:sp>
        <p:nvSpPr>
          <p:cNvPr id="4" name="Platshållare för bildnummer 3"/>
          <p:cNvSpPr>
            <a:spLocks noGrp="1"/>
          </p:cNvSpPr>
          <p:nvPr>
            <p:ph type="sldNum" sz="quarter" idx="10"/>
          </p:nvPr>
        </p:nvSpPr>
        <p:spPr/>
        <p:txBody>
          <a:bodyPr/>
          <a:lstStyle/>
          <a:p>
            <a:fld id="{A899DF8C-F4F3-4157-9E47-EC83C2E7C8E4}" type="slidenum">
              <a:rPr lang="sv-SE" smtClean="0"/>
              <a:t>55</a:t>
            </a:fld>
            <a:endParaRPr lang="sv-SE"/>
          </a:p>
        </p:txBody>
      </p:sp>
    </p:spTree>
    <p:extLst>
      <p:ext uri="{BB962C8B-B14F-4D97-AF65-F5344CB8AC3E}">
        <p14:creationId xmlns:p14="http://schemas.microsoft.com/office/powerpoint/2010/main" val="6294590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a:xfrm>
            <a:off x="481013" y="1279525"/>
            <a:ext cx="6138862" cy="3454400"/>
          </a:xfrm>
        </p:spPr>
      </p:sp>
      <p:sp>
        <p:nvSpPr>
          <p:cNvPr id="3" name="Platshållare för anteckningar 2"/>
          <p:cNvSpPr>
            <a:spLocks noGrp="1"/>
          </p:cNvSpPr>
          <p:nvPr>
            <p:ph type="body" idx="1"/>
          </p:nvPr>
        </p:nvSpPr>
        <p:spPr/>
        <p:txBody>
          <a:bodyPr/>
          <a:lstStyle/>
          <a:p>
            <a:endParaRPr lang="sv-SE"/>
          </a:p>
        </p:txBody>
      </p:sp>
      <p:sp>
        <p:nvSpPr>
          <p:cNvPr id="4" name="Platshållare för bildnummer 3"/>
          <p:cNvSpPr>
            <a:spLocks noGrp="1"/>
          </p:cNvSpPr>
          <p:nvPr>
            <p:ph type="sldNum" sz="quarter" idx="10"/>
          </p:nvPr>
        </p:nvSpPr>
        <p:spPr/>
        <p:txBody>
          <a:bodyPr/>
          <a:lstStyle/>
          <a:p>
            <a:fld id="{A899DF8C-F4F3-4157-9E47-EC83C2E7C8E4}" type="slidenum">
              <a:rPr lang="sv-SE" smtClean="0"/>
              <a:t>58</a:t>
            </a:fld>
            <a:endParaRPr lang="sv-SE"/>
          </a:p>
        </p:txBody>
      </p:sp>
    </p:spTree>
    <p:extLst>
      <p:ext uri="{BB962C8B-B14F-4D97-AF65-F5344CB8AC3E}">
        <p14:creationId xmlns:p14="http://schemas.microsoft.com/office/powerpoint/2010/main" val="119949823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99DF8C-F4F3-4157-9E47-EC83C2E7C8E4}" type="slidenum">
              <a:rPr kumimoji="0" lang="sv-SE"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sv-SE" sz="13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521121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a:xfrm>
            <a:off x="481013" y="1279525"/>
            <a:ext cx="6138862" cy="3454400"/>
          </a:xfrm>
        </p:spPr>
      </p:sp>
      <p:sp>
        <p:nvSpPr>
          <p:cNvPr id="3" name="Platshållare för anteckningar 2"/>
          <p:cNvSpPr>
            <a:spLocks noGrp="1"/>
          </p:cNvSpPr>
          <p:nvPr>
            <p:ph type="body" idx="1"/>
          </p:nvPr>
        </p:nvSpPr>
        <p:spPr/>
        <p:txBody>
          <a:bodyPr/>
          <a:lstStyle/>
          <a:p>
            <a:endParaRPr lang="sv-SE"/>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99DF8C-F4F3-4157-9E47-EC83C2E7C8E4}"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2798662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a:xfrm>
            <a:off x="481013" y="1279525"/>
            <a:ext cx="6138862" cy="3454400"/>
          </a:xfrm>
        </p:spPr>
      </p:sp>
      <p:sp>
        <p:nvSpPr>
          <p:cNvPr id="3" name="Platshållare för anteckningar 2"/>
          <p:cNvSpPr>
            <a:spLocks noGrp="1"/>
          </p:cNvSpPr>
          <p:nvPr>
            <p:ph type="body" idx="1"/>
          </p:nvPr>
        </p:nvSpPr>
        <p:spPr/>
        <p:txBody>
          <a:bodyPr/>
          <a:lstStyle/>
          <a:p>
            <a:endParaRPr lang="sv-SE"/>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99DF8C-F4F3-4157-9E47-EC83C2E7C8E4}"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3439285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a:xfrm>
            <a:off x="481013" y="1279525"/>
            <a:ext cx="6138862" cy="3454400"/>
          </a:xfrm>
        </p:spPr>
      </p:sp>
      <p:sp>
        <p:nvSpPr>
          <p:cNvPr id="3" name="Platshållare för anteckningar 2"/>
          <p:cNvSpPr>
            <a:spLocks noGrp="1"/>
          </p:cNvSpPr>
          <p:nvPr>
            <p:ph type="body" idx="1"/>
          </p:nvPr>
        </p:nvSpPr>
        <p:spPr/>
        <p:txBody>
          <a:bodyPr/>
          <a:lstStyle/>
          <a:p>
            <a:endParaRPr lang="sv-SE"/>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99DF8C-F4F3-4157-9E47-EC83C2E7C8E4}"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5738812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a:xfrm>
            <a:off x="481013" y="1279525"/>
            <a:ext cx="6138862" cy="3454400"/>
          </a:xfrm>
        </p:spPr>
      </p:sp>
      <p:sp>
        <p:nvSpPr>
          <p:cNvPr id="3" name="Platshållare för anteckningar 2"/>
          <p:cNvSpPr>
            <a:spLocks noGrp="1"/>
          </p:cNvSpPr>
          <p:nvPr>
            <p:ph type="body" idx="1"/>
          </p:nvPr>
        </p:nvSpPr>
        <p:spPr/>
        <p:txBody>
          <a:bodyPr/>
          <a:lstStyle/>
          <a:p>
            <a:endParaRPr lang="sv-SE"/>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99DF8C-F4F3-4157-9E47-EC83C2E7C8E4}"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168032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99DF8C-F4F3-4157-9E47-EC83C2E7C8E4}" type="slidenum">
              <a:rPr kumimoji="0" lang="sv-SE"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sv-SE" sz="13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560982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a:xfrm>
            <a:off x="481013" y="1279525"/>
            <a:ext cx="6138862" cy="3454400"/>
          </a:xfrm>
        </p:spPr>
      </p:sp>
      <p:sp>
        <p:nvSpPr>
          <p:cNvPr id="3" name="Platshållare för anteckningar 2"/>
          <p:cNvSpPr>
            <a:spLocks noGrp="1"/>
          </p:cNvSpPr>
          <p:nvPr>
            <p:ph type="body" idx="1"/>
          </p:nvPr>
        </p:nvSpPr>
        <p:spPr/>
        <p:txBody>
          <a:bodyPr/>
          <a:lstStyle/>
          <a:p>
            <a:endParaRPr lang="sv-SE"/>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99DF8C-F4F3-4157-9E47-EC83C2E7C8E4}"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29748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a:p>
        </p:txBody>
      </p:sp>
      <p:sp>
        <p:nvSpPr>
          <p:cNvPr id="4" name="Platshållare för bildnummer 3"/>
          <p:cNvSpPr>
            <a:spLocks noGrp="1"/>
          </p:cNvSpPr>
          <p:nvPr>
            <p:ph type="sldNum" sz="quarter" idx="5"/>
          </p:nvPr>
        </p:nvSpPr>
        <p:spPr/>
        <p:txBody>
          <a:bodyPr/>
          <a:lstStyle/>
          <a:p>
            <a:fld id="{A899DF8C-F4F3-4157-9E47-EC83C2E7C8E4}" type="slidenum">
              <a:rPr lang="sv-SE" smtClean="0"/>
              <a:t>13</a:t>
            </a:fld>
            <a:endParaRPr lang="sv-SE"/>
          </a:p>
        </p:txBody>
      </p:sp>
    </p:spTree>
    <p:extLst>
      <p:ext uri="{BB962C8B-B14F-4D97-AF65-F5344CB8AC3E}">
        <p14:creationId xmlns:p14="http://schemas.microsoft.com/office/powerpoint/2010/main" val="21282676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a:xfrm>
            <a:off x="481013" y="1279525"/>
            <a:ext cx="6138862" cy="3454400"/>
          </a:xfrm>
        </p:spPr>
      </p:sp>
      <p:sp>
        <p:nvSpPr>
          <p:cNvPr id="3" name="Platshållare för anteckningar 2"/>
          <p:cNvSpPr>
            <a:spLocks noGrp="1"/>
          </p:cNvSpPr>
          <p:nvPr>
            <p:ph type="body" idx="1"/>
          </p:nvPr>
        </p:nvSpPr>
        <p:spPr/>
        <p:txBody>
          <a:bodyPr/>
          <a:lstStyle/>
          <a:p>
            <a:endParaRPr lang="sv-SE"/>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99DF8C-F4F3-4157-9E47-EC83C2E7C8E4}"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466025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99DF8C-F4F3-4157-9E47-EC83C2E7C8E4}"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231021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a:xfrm>
            <a:off x="481013" y="1279525"/>
            <a:ext cx="6138862" cy="3454400"/>
          </a:xfrm>
        </p:spPr>
      </p:sp>
      <p:sp>
        <p:nvSpPr>
          <p:cNvPr id="3" name="Platshållare för anteckningar 2"/>
          <p:cNvSpPr>
            <a:spLocks noGrp="1"/>
          </p:cNvSpPr>
          <p:nvPr>
            <p:ph type="body" idx="1"/>
          </p:nvPr>
        </p:nvSpPr>
        <p:spPr/>
        <p:txBody>
          <a:bodyPr/>
          <a:lstStyle/>
          <a:p>
            <a:endParaRPr lang="sv-SE"/>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99DF8C-F4F3-4157-9E47-EC83C2E7C8E4}"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7022889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emf"/><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emf"/><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5.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6.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emf"/><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emf"/><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5.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6.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7.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8.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weden - Title Slide">
    <p:spTree>
      <p:nvGrpSpPr>
        <p:cNvPr id="1" name=""/>
        <p:cNvGrpSpPr/>
        <p:nvPr/>
      </p:nvGrpSpPr>
      <p:grpSpPr>
        <a:xfrm>
          <a:off x="0" y="0"/>
          <a:ext cx="0" cy="0"/>
          <a:chOff x="0" y="0"/>
          <a:chExt cx="0" cy="0"/>
        </a:xfrm>
      </p:grpSpPr>
      <p:pic>
        <p:nvPicPr>
          <p:cNvPr id="6" name="Picture 5" descr="A city next to a body of water&#10;&#10;Description automatically generated with medium confidence">
            <a:extLst>
              <a:ext uri="{FF2B5EF4-FFF2-40B4-BE49-F238E27FC236}">
                <a16:creationId xmlns:a16="http://schemas.microsoft.com/office/drawing/2014/main" id="{B437671E-A8EC-7F29-0142-07BE3E5452F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Rektangel 1">
            <a:extLst>
              <a:ext uri="{FF2B5EF4-FFF2-40B4-BE49-F238E27FC236}">
                <a16:creationId xmlns:a16="http://schemas.microsoft.com/office/drawing/2014/main" id="{2E5D72B9-B28A-F07D-AC7C-2EE5F921F19F}"/>
              </a:ext>
            </a:extLst>
          </p:cNvPr>
          <p:cNvSpPr/>
          <p:nvPr userDrawn="1"/>
        </p:nvSpPr>
        <p:spPr>
          <a:xfrm>
            <a:off x="-228" y="0"/>
            <a:ext cx="12192000" cy="6858000"/>
          </a:xfrm>
          <a:prstGeom prst="rect">
            <a:avLst/>
          </a:prstGeom>
          <a:solidFill>
            <a:srgbClr val="10243E">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3" name="Subtitle 2">
            <a:extLst>
              <a:ext uri="{FF2B5EF4-FFF2-40B4-BE49-F238E27FC236}">
                <a16:creationId xmlns:a16="http://schemas.microsoft.com/office/drawing/2014/main" id="{736AB476-86F6-42AE-BE3C-65E9BA51968B}"/>
              </a:ext>
            </a:extLst>
          </p:cNvPr>
          <p:cNvSpPr>
            <a:spLocks noGrp="1"/>
          </p:cNvSpPr>
          <p:nvPr>
            <p:ph type="subTitle" idx="1"/>
          </p:nvPr>
        </p:nvSpPr>
        <p:spPr>
          <a:xfrm>
            <a:off x="57" y="3956858"/>
            <a:ext cx="12191943" cy="405332"/>
          </a:xfrm>
        </p:spPr>
        <p:txBody>
          <a:bodyPr>
            <a:noAutofit/>
          </a:bodyPr>
          <a:lstStyle>
            <a:lvl1pPr marL="0" indent="0" algn="ctr">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 name="Title 1">
            <a:extLst>
              <a:ext uri="{FF2B5EF4-FFF2-40B4-BE49-F238E27FC236}">
                <a16:creationId xmlns:a16="http://schemas.microsoft.com/office/drawing/2014/main" id="{97189D7D-CF4D-944F-89CB-13A28A32E00D}"/>
              </a:ext>
            </a:extLst>
          </p:cNvPr>
          <p:cNvSpPr>
            <a:spLocks noGrp="1"/>
          </p:cNvSpPr>
          <p:nvPr>
            <p:ph type="title"/>
          </p:nvPr>
        </p:nvSpPr>
        <p:spPr>
          <a:xfrm>
            <a:off x="-228" y="3279367"/>
            <a:ext cx="12192228" cy="677491"/>
          </a:xfrm>
        </p:spPr>
        <p:txBody>
          <a:bodyPr wrap="none" lIns="72000" tIns="36000" rIns="72000" bIns="36000">
            <a:noAutofit/>
          </a:bodyPr>
          <a:lstStyle>
            <a:lvl1pPr algn="ctr">
              <a:defRPr sz="4800" b="1">
                <a:solidFill>
                  <a:schemeClr val="bg1"/>
                </a:solidFill>
              </a:defRPr>
            </a:lvl1pPr>
          </a:lstStyle>
          <a:p>
            <a:r>
              <a:rPr lang="en-US"/>
              <a:t>Click to edit Master title style</a:t>
            </a:r>
            <a:endParaRPr lang="en-US" dirty="0"/>
          </a:p>
        </p:txBody>
      </p:sp>
      <p:pic>
        <p:nvPicPr>
          <p:cNvPr id="4" name="Graphic 3">
            <a:extLst>
              <a:ext uri="{FF2B5EF4-FFF2-40B4-BE49-F238E27FC236}">
                <a16:creationId xmlns:a16="http://schemas.microsoft.com/office/drawing/2014/main" id="{577ED8D0-EA24-432D-C578-7D314B389B88}"/>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79726" y="2255693"/>
            <a:ext cx="2820707" cy="648000"/>
          </a:xfrm>
          <a:prstGeom prst="rect">
            <a:avLst/>
          </a:prstGeom>
        </p:spPr>
      </p:pic>
      <p:sp>
        <p:nvSpPr>
          <p:cNvPr id="3" name="Rektangel: rundade hörn 8">
            <a:extLst>
              <a:ext uri="{FF2B5EF4-FFF2-40B4-BE49-F238E27FC236}">
                <a16:creationId xmlns:a16="http://schemas.microsoft.com/office/drawing/2014/main" id="{F761D571-4170-1E5F-FE22-220B54F9AA1B}"/>
              </a:ext>
            </a:extLst>
          </p:cNvPr>
          <p:cNvSpPr/>
          <p:nvPr userDrawn="1"/>
        </p:nvSpPr>
        <p:spPr>
          <a:xfrm>
            <a:off x="337350" y="5113538"/>
            <a:ext cx="11505461" cy="1439323"/>
          </a:xfrm>
          <a:prstGeom prst="roundRect">
            <a:avLst>
              <a:gd name="adj" fmla="val 8168"/>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472495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tandard Bullet List">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3E97FBA4-4FB5-47D5-BAB7-C1714BC53241}"/>
              </a:ext>
            </a:extLst>
          </p:cNvPr>
          <p:cNvSpPr/>
          <p:nvPr userDrawn="1"/>
        </p:nvSpPr>
        <p:spPr>
          <a:xfrm>
            <a:off x="0" y="6751266"/>
            <a:ext cx="12192000" cy="108000"/>
          </a:xfrm>
          <a:prstGeom prst="rect">
            <a:avLst/>
          </a:prstGeom>
          <a:solidFill>
            <a:srgbClr val="0924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 name="textruta 60">
            <a:extLst>
              <a:ext uri="{FF2B5EF4-FFF2-40B4-BE49-F238E27FC236}">
                <a16:creationId xmlns:a16="http://schemas.microsoft.com/office/drawing/2014/main" id="{9EB0DA10-7C6D-E0A5-4535-00C2747BEE7A}"/>
              </a:ext>
            </a:extLst>
          </p:cNvPr>
          <p:cNvSpPr txBox="1"/>
          <p:nvPr userDrawn="1"/>
        </p:nvSpPr>
        <p:spPr>
          <a:xfrm flipH="1">
            <a:off x="-3" y="228660"/>
            <a:ext cx="3420000" cy="684000"/>
          </a:xfrm>
          <a:prstGeom prst="rect">
            <a:avLst/>
          </a:prstGeom>
          <a:solidFill>
            <a:srgbClr val="092440"/>
          </a:solidFill>
          <a:ln>
            <a:noFill/>
          </a:ln>
        </p:spPr>
        <p:txBody>
          <a:bodyPr wrap="square" lIns="180000" tIns="180000" rIns="360000" bIns="180000" anchor="ctr">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FFFFFF"/>
              </a:solidFill>
              <a:effectLst/>
              <a:uLnTx/>
              <a:uFillTx/>
              <a:latin typeface="Abel Pro" panose="02000506030000020004" pitchFamily="50" charset="0"/>
              <a:ea typeface="+mn-ea"/>
              <a:cs typeface="+mn-cs"/>
            </a:endParaRPr>
          </a:p>
        </p:txBody>
      </p:sp>
      <p:sp>
        <p:nvSpPr>
          <p:cNvPr id="6" name="Title 1">
            <a:extLst>
              <a:ext uri="{FF2B5EF4-FFF2-40B4-BE49-F238E27FC236}">
                <a16:creationId xmlns:a16="http://schemas.microsoft.com/office/drawing/2014/main" id="{6B9F9B0B-ECBB-839B-539D-FFEE56FB1D5F}"/>
              </a:ext>
            </a:extLst>
          </p:cNvPr>
          <p:cNvSpPr>
            <a:spLocks noGrp="1"/>
          </p:cNvSpPr>
          <p:nvPr>
            <p:ph type="title" hasCustomPrompt="1"/>
          </p:nvPr>
        </p:nvSpPr>
        <p:spPr>
          <a:xfrm>
            <a:off x="-3" y="228659"/>
            <a:ext cx="3420000" cy="684001"/>
          </a:xfrm>
        </p:spPr>
        <p:txBody>
          <a:bodyPr lIns="0" tIns="0" rIns="180000" bIns="0">
            <a:noAutofit/>
          </a:bodyPr>
          <a:lstStyle>
            <a:lvl1pPr algn="r">
              <a:defRPr sz="1800" b="1" cap="all" baseline="0">
                <a:solidFill>
                  <a:schemeClr val="bg1"/>
                </a:solidFill>
                <a:latin typeface="Abel Pro" panose="02000506030000020004" pitchFamily="50" charset="0"/>
              </a:defRPr>
            </a:lvl1pPr>
          </a:lstStyle>
          <a:p>
            <a:r>
              <a:rPr lang="en-US" noProof="0" dirty="0"/>
              <a:t>CLICK HERE</a:t>
            </a:r>
          </a:p>
        </p:txBody>
      </p:sp>
      <p:sp>
        <p:nvSpPr>
          <p:cNvPr id="7" name="Text Placeholder 2">
            <a:extLst>
              <a:ext uri="{FF2B5EF4-FFF2-40B4-BE49-F238E27FC236}">
                <a16:creationId xmlns:a16="http://schemas.microsoft.com/office/drawing/2014/main" id="{61E9B4FB-A059-A390-245A-D1CEDBCFC40D}"/>
              </a:ext>
            </a:extLst>
          </p:cNvPr>
          <p:cNvSpPr>
            <a:spLocks noGrp="1"/>
          </p:cNvSpPr>
          <p:nvPr>
            <p:ph idx="1"/>
          </p:nvPr>
        </p:nvSpPr>
        <p:spPr>
          <a:xfrm>
            <a:off x="0" y="1260000"/>
            <a:ext cx="12192000" cy="5474865"/>
          </a:xfrm>
          <a:prstGeom prst="rect">
            <a:avLst/>
          </a:prstGeom>
        </p:spPr>
        <p:txBody>
          <a:bodyPr vert="horz" lIns="252000" tIns="0" rIns="252000" bIns="180000" rtlCol="0">
            <a:normAutofit/>
          </a:bodyPr>
          <a:lstStyle>
            <a:lvl1pPr marL="447675" indent="-288000">
              <a:buSzPct val="80000"/>
              <a:defRPr>
                <a:solidFill>
                  <a:srgbClr val="092440"/>
                </a:solidFill>
                <a:latin typeface="Abel Pro" panose="02000506030000020004" pitchFamily="50" charset="0"/>
              </a:defRPr>
            </a:lvl1pPr>
            <a:lvl2pPr marL="809625" indent="-252000">
              <a:buSzPct val="80000"/>
              <a:defRPr>
                <a:solidFill>
                  <a:srgbClr val="092440"/>
                </a:solidFill>
                <a:latin typeface="Abel Pro" panose="02000506030000020004" pitchFamily="50" charset="0"/>
              </a:defRPr>
            </a:lvl2pPr>
            <a:lvl3pPr marL="1162050" indent="-252000">
              <a:buSzPct val="80000"/>
              <a:defRPr>
                <a:solidFill>
                  <a:srgbClr val="092440"/>
                </a:solidFill>
                <a:latin typeface="Abel Pro" panose="02000506030000020004" pitchFamily="50" charset="0"/>
              </a:defRPr>
            </a:lvl3pPr>
            <a:lvl4pPr marL="1524000" indent="-252000">
              <a:buSzPct val="80000"/>
              <a:defRPr>
                <a:solidFill>
                  <a:srgbClr val="092440"/>
                </a:solidFill>
                <a:latin typeface="Abel Pro" panose="02000506030000020004" pitchFamily="50" charset="0"/>
              </a:defRPr>
            </a:lvl4pPr>
            <a:lvl5pPr marL="1885950" indent="-252000">
              <a:buSzPct val="80000"/>
              <a:defRPr>
                <a:solidFill>
                  <a:srgbClr val="092440"/>
                </a:solidFill>
                <a:latin typeface="Abel Pro" panose="02000506030000020004" pitchFamily="50"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pic>
        <p:nvPicPr>
          <p:cNvPr id="9" name="Graphic 8">
            <a:extLst>
              <a:ext uri="{FF2B5EF4-FFF2-40B4-BE49-F238E27FC236}">
                <a16:creationId xmlns:a16="http://schemas.microsoft.com/office/drawing/2014/main" id="{761DD740-0EF7-ED02-BA33-399AE3F21C89}"/>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546043" y="228661"/>
            <a:ext cx="1391073" cy="319570"/>
          </a:xfrm>
          <a:prstGeom prst="rect">
            <a:avLst/>
          </a:prstGeom>
        </p:spPr>
      </p:pic>
    </p:spTree>
    <p:extLst>
      <p:ext uri="{BB962C8B-B14F-4D97-AF65-F5344CB8AC3E}">
        <p14:creationId xmlns:p14="http://schemas.microsoft.com/office/powerpoint/2010/main" val="508089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lumn bullet lis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C4D40E8-EF54-751C-B77D-672CB49C9F7F}"/>
              </a:ext>
            </a:extLst>
          </p:cNvPr>
          <p:cNvSpPr>
            <a:spLocks noGrp="1"/>
          </p:cNvSpPr>
          <p:nvPr>
            <p:ph idx="1"/>
          </p:nvPr>
        </p:nvSpPr>
        <p:spPr>
          <a:xfrm>
            <a:off x="-2" y="1260000"/>
            <a:ext cx="6096001" cy="5498198"/>
          </a:xfrm>
          <a:prstGeom prst="rect">
            <a:avLst/>
          </a:prstGeom>
        </p:spPr>
        <p:txBody>
          <a:bodyPr vert="horz" lIns="252000" tIns="0" rIns="252000" bIns="72000" rtlCol="0">
            <a:normAutofit/>
          </a:bodyPr>
          <a:lstStyle>
            <a:lvl1pPr marL="447675" indent="-288000">
              <a:buSzPct val="80000"/>
              <a:defRPr>
                <a:solidFill>
                  <a:srgbClr val="092440"/>
                </a:solidFill>
              </a:defRPr>
            </a:lvl1pPr>
            <a:lvl2pPr marL="809625" indent="-252000">
              <a:buSzPct val="80000"/>
              <a:defRPr>
                <a:solidFill>
                  <a:srgbClr val="092440"/>
                </a:solidFill>
              </a:defRPr>
            </a:lvl2pPr>
            <a:lvl3pPr marL="1162050" indent="-252000">
              <a:buSzPct val="80000"/>
              <a:defRPr>
                <a:solidFill>
                  <a:srgbClr val="092440"/>
                </a:solidFill>
              </a:defRPr>
            </a:lvl3pPr>
            <a:lvl4pPr marL="1524000" indent="-252000">
              <a:buSzPct val="80000"/>
              <a:defRPr>
                <a:solidFill>
                  <a:srgbClr val="092440"/>
                </a:solidFill>
              </a:defRPr>
            </a:lvl4pPr>
            <a:lvl5pPr marL="1885950" indent="-252000">
              <a:buSzPct val="80000"/>
              <a:defRPr>
                <a:solidFill>
                  <a:srgbClr val="092440"/>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4" name="Text Placeholder 2">
            <a:extLst>
              <a:ext uri="{FF2B5EF4-FFF2-40B4-BE49-F238E27FC236}">
                <a16:creationId xmlns:a16="http://schemas.microsoft.com/office/drawing/2014/main" id="{9708CA17-EABF-75B1-99C8-C2EFEC755BB3}"/>
              </a:ext>
            </a:extLst>
          </p:cNvPr>
          <p:cNvSpPr>
            <a:spLocks noGrp="1"/>
          </p:cNvSpPr>
          <p:nvPr>
            <p:ph idx="10"/>
          </p:nvPr>
        </p:nvSpPr>
        <p:spPr>
          <a:xfrm>
            <a:off x="6095999" y="1260000"/>
            <a:ext cx="6096001" cy="5498199"/>
          </a:xfrm>
          <a:prstGeom prst="rect">
            <a:avLst/>
          </a:prstGeom>
        </p:spPr>
        <p:txBody>
          <a:bodyPr vert="horz" lIns="252000" tIns="0" rIns="252000" bIns="72000" rtlCol="0">
            <a:normAutofit/>
          </a:bodyPr>
          <a:lstStyle>
            <a:lvl1pPr marL="447675" indent="-288000">
              <a:buSzPct val="80000"/>
              <a:defRPr>
                <a:solidFill>
                  <a:srgbClr val="092440"/>
                </a:solidFill>
              </a:defRPr>
            </a:lvl1pPr>
            <a:lvl2pPr marL="809625" indent="-252000">
              <a:buSzPct val="80000"/>
              <a:defRPr>
                <a:solidFill>
                  <a:srgbClr val="092440"/>
                </a:solidFill>
              </a:defRPr>
            </a:lvl2pPr>
            <a:lvl3pPr marL="1162050" indent="-252000">
              <a:buSzPct val="80000"/>
              <a:defRPr>
                <a:solidFill>
                  <a:srgbClr val="092440"/>
                </a:solidFill>
              </a:defRPr>
            </a:lvl3pPr>
            <a:lvl4pPr marL="1524000" indent="-252000">
              <a:buSzPct val="80000"/>
              <a:defRPr>
                <a:solidFill>
                  <a:srgbClr val="092440"/>
                </a:solidFill>
              </a:defRPr>
            </a:lvl4pPr>
            <a:lvl5pPr marL="1885950" indent="-252000">
              <a:buSzPct val="80000"/>
              <a:defRPr>
                <a:solidFill>
                  <a:srgbClr val="092440"/>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8" name="Rektangel 1">
            <a:extLst>
              <a:ext uri="{FF2B5EF4-FFF2-40B4-BE49-F238E27FC236}">
                <a16:creationId xmlns:a16="http://schemas.microsoft.com/office/drawing/2014/main" id="{554C5B1B-3142-6DD5-F769-485417E99892}"/>
              </a:ext>
            </a:extLst>
          </p:cNvPr>
          <p:cNvSpPr/>
          <p:nvPr userDrawn="1"/>
        </p:nvSpPr>
        <p:spPr>
          <a:xfrm>
            <a:off x="0" y="6751266"/>
            <a:ext cx="12192000" cy="108000"/>
          </a:xfrm>
          <a:prstGeom prst="rect">
            <a:avLst/>
          </a:prstGeom>
          <a:solidFill>
            <a:srgbClr val="0924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9" name="Graphic 8">
            <a:extLst>
              <a:ext uri="{FF2B5EF4-FFF2-40B4-BE49-F238E27FC236}">
                <a16:creationId xmlns:a16="http://schemas.microsoft.com/office/drawing/2014/main" id="{6577B6AB-DAAB-AB39-0F6B-07DBE508AC77}"/>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546043" y="228661"/>
            <a:ext cx="1391073" cy="319570"/>
          </a:xfrm>
          <a:prstGeom prst="rect">
            <a:avLst/>
          </a:prstGeom>
        </p:spPr>
      </p:pic>
      <p:sp>
        <p:nvSpPr>
          <p:cNvPr id="2" name="textruta 60">
            <a:extLst>
              <a:ext uri="{FF2B5EF4-FFF2-40B4-BE49-F238E27FC236}">
                <a16:creationId xmlns:a16="http://schemas.microsoft.com/office/drawing/2014/main" id="{ECEF58A5-275C-E1AB-BCAC-94F3B4F54D5D}"/>
              </a:ext>
            </a:extLst>
          </p:cNvPr>
          <p:cNvSpPr txBox="1"/>
          <p:nvPr userDrawn="1"/>
        </p:nvSpPr>
        <p:spPr>
          <a:xfrm flipH="1">
            <a:off x="-3" y="206231"/>
            <a:ext cx="3420000" cy="684000"/>
          </a:xfrm>
          <a:prstGeom prst="rect">
            <a:avLst/>
          </a:prstGeom>
          <a:solidFill>
            <a:srgbClr val="092440"/>
          </a:solidFill>
          <a:ln>
            <a:noFill/>
          </a:ln>
        </p:spPr>
        <p:txBody>
          <a:bodyPr wrap="square" lIns="180000" tIns="180000" rIns="360000" bIns="180000" anchor="ctr">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FFFFFF"/>
              </a:solidFill>
              <a:effectLst/>
              <a:uLnTx/>
              <a:uFillTx/>
              <a:latin typeface="Abel Pro" panose="02000506030000020004" pitchFamily="50" charset="0"/>
              <a:ea typeface="+mn-ea"/>
              <a:cs typeface="+mn-cs"/>
            </a:endParaRPr>
          </a:p>
        </p:txBody>
      </p:sp>
      <p:sp>
        <p:nvSpPr>
          <p:cNvPr id="7" name="Title 1">
            <a:extLst>
              <a:ext uri="{FF2B5EF4-FFF2-40B4-BE49-F238E27FC236}">
                <a16:creationId xmlns:a16="http://schemas.microsoft.com/office/drawing/2014/main" id="{D7C736BA-5F53-8CDE-DE0C-3B3372EA79BB}"/>
              </a:ext>
            </a:extLst>
          </p:cNvPr>
          <p:cNvSpPr>
            <a:spLocks noGrp="1"/>
          </p:cNvSpPr>
          <p:nvPr>
            <p:ph type="title" hasCustomPrompt="1"/>
          </p:nvPr>
        </p:nvSpPr>
        <p:spPr>
          <a:xfrm>
            <a:off x="-3" y="228659"/>
            <a:ext cx="3420000" cy="684001"/>
          </a:xfrm>
        </p:spPr>
        <p:txBody>
          <a:bodyPr lIns="0" tIns="0" rIns="180000" bIns="0">
            <a:noAutofit/>
          </a:bodyPr>
          <a:lstStyle>
            <a:lvl1pPr algn="r">
              <a:defRPr sz="1800" b="1" cap="all" baseline="0">
                <a:solidFill>
                  <a:schemeClr val="bg1"/>
                </a:solidFill>
                <a:latin typeface="Abel Pro" panose="02000506030000020004" pitchFamily="50" charset="0"/>
              </a:defRPr>
            </a:lvl1pPr>
          </a:lstStyle>
          <a:p>
            <a:r>
              <a:rPr lang="en-US" noProof="0" dirty="0"/>
              <a:t>CLICK HERE</a:t>
            </a:r>
          </a:p>
        </p:txBody>
      </p:sp>
    </p:spTree>
    <p:extLst>
      <p:ext uri="{BB962C8B-B14F-4D97-AF65-F5344CB8AC3E}">
        <p14:creationId xmlns:p14="http://schemas.microsoft.com/office/powerpoint/2010/main" val="32058180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eadline Only">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3E97FBA4-4FB5-47D5-BAB7-C1714BC53241}"/>
              </a:ext>
            </a:extLst>
          </p:cNvPr>
          <p:cNvSpPr/>
          <p:nvPr userDrawn="1"/>
        </p:nvSpPr>
        <p:spPr>
          <a:xfrm>
            <a:off x="0" y="6751266"/>
            <a:ext cx="12192000" cy="108000"/>
          </a:xfrm>
          <a:prstGeom prst="rect">
            <a:avLst/>
          </a:prstGeom>
          <a:solidFill>
            <a:srgbClr val="0924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9" name="Graphic 8">
            <a:extLst>
              <a:ext uri="{FF2B5EF4-FFF2-40B4-BE49-F238E27FC236}">
                <a16:creationId xmlns:a16="http://schemas.microsoft.com/office/drawing/2014/main" id="{761DD740-0EF7-ED02-BA33-399AE3F21C89}"/>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546043" y="228661"/>
            <a:ext cx="1391073" cy="319570"/>
          </a:xfrm>
          <a:prstGeom prst="rect">
            <a:avLst/>
          </a:prstGeom>
        </p:spPr>
      </p:pic>
      <p:sp>
        <p:nvSpPr>
          <p:cNvPr id="3" name="textruta 60">
            <a:extLst>
              <a:ext uri="{FF2B5EF4-FFF2-40B4-BE49-F238E27FC236}">
                <a16:creationId xmlns:a16="http://schemas.microsoft.com/office/drawing/2014/main" id="{7B55EEE9-F6BE-A195-7DA4-1D0BEEEA51B2}"/>
              </a:ext>
            </a:extLst>
          </p:cNvPr>
          <p:cNvSpPr txBox="1"/>
          <p:nvPr userDrawn="1"/>
        </p:nvSpPr>
        <p:spPr>
          <a:xfrm flipH="1">
            <a:off x="-3" y="228660"/>
            <a:ext cx="3420000" cy="684000"/>
          </a:xfrm>
          <a:prstGeom prst="rect">
            <a:avLst/>
          </a:prstGeom>
          <a:solidFill>
            <a:srgbClr val="092440"/>
          </a:solidFill>
          <a:ln>
            <a:noFill/>
          </a:ln>
        </p:spPr>
        <p:txBody>
          <a:bodyPr wrap="square" lIns="180000" tIns="180000" rIns="360000" bIns="180000" anchor="ctr">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FFFFFF"/>
              </a:solidFill>
              <a:effectLst/>
              <a:uLnTx/>
              <a:uFillTx/>
              <a:latin typeface="Abel Pro" panose="02000506030000020004" pitchFamily="50" charset="0"/>
              <a:ea typeface="+mn-ea"/>
              <a:cs typeface="+mn-cs"/>
            </a:endParaRPr>
          </a:p>
        </p:txBody>
      </p:sp>
      <p:sp>
        <p:nvSpPr>
          <p:cNvPr id="4" name="Title 1">
            <a:extLst>
              <a:ext uri="{FF2B5EF4-FFF2-40B4-BE49-F238E27FC236}">
                <a16:creationId xmlns:a16="http://schemas.microsoft.com/office/drawing/2014/main" id="{A73E41DA-87A9-42EF-E5D6-4D99EB360FE2}"/>
              </a:ext>
            </a:extLst>
          </p:cNvPr>
          <p:cNvSpPr>
            <a:spLocks noGrp="1"/>
          </p:cNvSpPr>
          <p:nvPr>
            <p:ph type="title" hasCustomPrompt="1"/>
          </p:nvPr>
        </p:nvSpPr>
        <p:spPr>
          <a:xfrm>
            <a:off x="-3" y="228659"/>
            <a:ext cx="3420000" cy="684001"/>
          </a:xfrm>
        </p:spPr>
        <p:txBody>
          <a:bodyPr lIns="0" tIns="0" rIns="180000" bIns="0">
            <a:noAutofit/>
          </a:bodyPr>
          <a:lstStyle>
            <a:lvl1pPr algn="r">
              <a:defRPr sz="1800" b="1" cap="all" baseline="0">
                <a:solidFill>
                  <a:schemeClr val="bg1"/>
                </a:solidFill>
                <a:latin typeface="Abel Pro" panose="02000506030000020004" pitchFamily="50" charset="0"/>
              </a:defRPr>
            </a:lvl1pPr>
          </a:lstStyle>
          <a:p>
            <a:r>
              <a:rPr lang="en-US" noProof="0" dirty="0"/>
              <a:t>CLICK HERE</a:t>
            </a:r>
          </a:p>
        </p:txBody>
      </p:sp>
    </p:spTree>
    <p:extLst>
      <p:ext uri="{BB962C8B-B14F-4D97-AF65-F5344CB8AC3E}">
        <p14:creationId xmlns:p14="http://schemas.microsoft.com/office/powerpoint/2010/main" val="17882669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ark - Stockholm">
    <p:spTree>
      <p:nvGrpSpPr>
        <p:cNvPr id="1" name=""/>
        <p:cNvGrpSpPr/>
        <p:nvPr/>
      </p:nvGrpSpPr>
      <p:grpSpPr>
        <a:xfrm>
          <a:off x="0" y="0"/>
          <a:ext cx="0" cy="0"/>
          <a:chOff x="0" y="0"/>
          <a:chExt cx="0" cy="0"/>
        </a:xfrm>
      </p:grpSpPr>
      <p:pic>
        <p:nvPicPr>
          <p:cNvPr id="7" name="Picture 2" descr="A bridge over a body of water&#10;&#10;Description automatically generated">
            <a:extLst>
              <a:ext uri="{FF2B5EF4-FFF2-40B4-BE49-F238E27FC236}">
                <a16:creationId xmlns:a16="http://schemas.microsoft.com/office/drawing/2014/main" id="{DC84E409-546A-4458-B65A-FA60CABD9284}"/>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 y="0"/>
            <a:ext cx="12192002" cy="6858000"/>
          </a:xfrm>
          <a:prstGeom prst="rect">
            <a:avLst/>
          </a:prstGeom>
        </p:spPr>
      </p:pic>
      <p:sp>
        <p:nvSpPr>
          <p:cNvPr id="11" name="Rektangel 10">
            <a:extLst>
              <a:ext uri="{FF2B5EF4-FFF2-40B4-BE49-F238E27FC236}">
                <a16:creationId xmlns:a16="http://schemas.microsoft.com/office/drawing/2014/main" id="{948A29AE-7F34-4AE1-A979-77E4D0021788}"/>
              </a:ext>
            </a:extLst>
          </p:cNvPr>
          <p:cNvSpPr/>
          <p:nvPr userDrawn="1"/>
        </p:nvSpPr>
        <p:spPr>
          <a:xfrm>
            <a:off x="0" y="0"/>
            <a:ext cx="12192000" cy="6858000"/>
          </a:xfrm>
          <a:prstGeom prst="rect">
            <a:avLst/>
          </a:prstGeom>
          <a:gradFill>
            <a:gsLst>
              <a:gs pos="100000">
                <a:srgbClr val="336896">
                  <a:alpha val="24706"/>
                </a:srgbClr>
              </a:gs>
              <a:gs pos="0">
                <a:srgbClr val="17C3EA"/>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 name="Rektangel 1">
            <a:extLst>
              <a:ext uri="{FF2B5EF4-FFF2-40B4-BE49-F238E27FC236}">
                <a16:creationId xmlns:a16="http://schemas.microsoft.com/office/drawing/2014/main" id="{2E5D72B9-B28A-F07D-AC7C-2EE5F921F19F}"/>
              </a:ext>
            </a:extLst>
          </p:cNvPr>
          <p:cNvSpPr/>
          <p:nvPr userDrawn="1"/>
        </p:nvSpPr>
        <p:spPr>
          <a:xfrm>
            <a:off x="0" y="0"/>
            <a:ext cx="12192000" cy="6852545"/>
          </a:xfrm>
          <a:prstGeom prst="rect">
            <a:avLst/>
          </a:prstGeom>
          <a:solidFill>
            <a:srgbClr val="10243E">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ktangel 1">
            <a:extLst>
              <a:ext uri="{FF2B5EF4-FFF2-40B4-BE49-F238E27FC236}">
                <a16:creationId xmlns:a16="http://schemas.microsoft.com/office/drawing/2014/main" id="{D5EE049F-BE6F-91E1-5109-B7EA622DB28D}"/>
              </a:ext>
            </a:extLst>
          </p:cNvPr>
          <p:cNvSpPr/>
          <p:nvPr userDrawn="1"/>
        </p:nvSpPr>
        <p:spPr>
          <a:xfrm>
            <a:off x="0" y="6751266"/>
            <a:ext cx="12192000" cy="108000"/>
          </a:xfrm>
          <a:prstGeom prst="rect">
            <a:avLst/>
          </a:prstGeom>
          <a:solidFill>
            <a:srgbClr val="0924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3" name="textruta 60">
            <a:extLst>
              <a:ext uri="{FF2B5EF4-FFF2-40B4-BE49-F238E27FC236}">
                <a16:creationId xmlns:a16="http://schemas.microsoft.com/office/drawing/2014/main" id="{FEEC2D71-77DB-47F7-3DDC-53905528CBF8}"/>
              </a:ext>
            </a:extLst>
          </p:cNvPr>
          <p:cNvSpPr txBox="1"/>
          <p:nvPr userDrawn="1"/>
        </p:nvSpPr>
        <p:spPr>
          <a:xfrm flipH="1">
            <a:off x="-3" y="228660"/>
            <a:ext cx="3420000" cy="684000"/>
          </a:xfrm>
          <a:prstGeom prst="rect">
            <a:avLst/>
          </a:prstGeom>
          <a:solidFill>
            <a:schemeClr val="bg1"/>
          </a:solidFill>
          <a:ln>
            <a:noFill/>
          </a:ln>
        </p:spPr>
        <p:txBody>
          <a:bodyPr wrap="square" lIns="180000" tIns="180000" rIns="360000" bIns="180000" anchor="ctr">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bel Pro" panose="02000506030000020004" pitchFamily="50" charset="0"/>
              <a:ea typeface="+mn-ea"/>
              <a:cs typeface="+mn-cs"/>
            </a:endParaRPr>
          </a:p>
        </p:txBody>
      </p:sp>
      <p:sp>
        <p:nvSpPr>
          <p:cNvPr id="16" name="Title 1">
            <a:extLst>
              <a:ext uri="{FF2B5EF4-FFF2-40B4-BE49-F238E27FC236}">
                <a16:creationId xmlns:a16="http://schemas.microsoft.com/office/drawing/2014/main" id="{43D0F7F6-B745-8696-6215-9A30BEA23C96}"/>
              </a:ext>
            </a:extLst>
          </p:cNvPr>
          <p:cNvSpPr>
            <a:spLocks noGrp="1"/>
          </p:cNvSpPr>
          <p:nvPr>
            <p:ph type="title" hasCustomPrompt="1"/>
          </p:nvPr>
        </p:nvSpPr>
        <p:spPr>
          <a:xfrm>
            <a:off x="-3" y="228659"/>
            <a:ext cx="3420000" cy="684001"/>
          </a:xfrm>
        </p:spPr>
        <p:txBody>
          <a:bodyPr lIns="0" tIns="0" rIns="180000" bIns="0">
            <a:noAutofit/>
          </a:bodyPr>
          <a:lstStyle>
            <a:lvl1pPr algn="r">
              <a:defRPr sz="1800" b="1" cap="all" baseline="0">
                <a:solidFill>
                  <a:schemeClr val="tx1"/>
                </a:solidFill>
                <a:latin typeface="Abel Pro" panose="02000506030000020004" pitchFamily="50" charset="0"/>
              </a:defRPr>
            </a:lvl1pPr>
          </a:lstStyle>
          <a:p>
            <a:r>
              <a:rPr lang="en-US" noProof="0" dirty="0"/>
              <a:t>CLICK HERE</a:t>
            </a:r>
          </a:p>
        </p:txBody>
      </p:sp>
      <p:sp>
        <p:nvSpPr>
          <p:cNvPr id="17" name="Text Placeholder 2">
            <a:extLst>
              <a:ext uri="{FF2B5EF4-FFF2-40B4-BE49-F238E27FC236}">
                <a16:creationId xmlns:a16="http://schemas.microsoft.com/office/drawing/2014/main" id="{8BA736B7-BBC7-00D9-C1A2-A5C0DB3CBD50}"/>
              </a:ext>
            </a:extLst>
          </p:cNvPr>
          <p:cNvSpPr>
            <a:spLocks noGrp="1"/>
          </p:cNvSpPr>
          <p:nvPr>
            <p:ph idx="1"/>
          </p:nvPr>
        </p:nvSpPr>
        <p:spPr>
          <a:xfrm>
            <a:off x="0" y="1260000"/>
            <a:ext cx="12192000" cy="5474865"/>
          </a:xfrm>
          <a:prstGeom prst="rect">
            <a:avLst/>
          </a:prstGeom>
        </p:spPr>
        <p:txBody>
          <a:bodyPr vert="horz" lIns="252000" tIns="0" rIns="252000" bIns="180000" rtlCol="0">
            <a:normAutofit/>
          </a:bodyPr>
          <a:lstStyle>
            <a:lvl1pPr marL="447675" indent="-288000">
              <a:buSzPct val="80000"/>
              <a:defRPr>
                <a:solidFill>
                  <a:schemeClr val="bg1"/>
                </a:solidFill>
                <a:latin typeface="Abel Pro" panose="02000506030000020004" pitchFamily="50" charset="0"/>
              </a:defRPr>
            </a:lvl1pPr>
            <a:lvl2pPr marL="809625" indent="-252000">
              <a:buSzPct val="80000"/>
              <a:defRPr>
                <a:solidFill>
                  <a:schemeClr val="bg1"/>
                </a:solidFill>
                <a:latin typeface="Abel Pro" panose="02000506030000020004" pitchFamily="50" charset="0"/>
              </a:defRPr>
            </a:lvl2pPr>
            <a:lvl3pPr marL="1162050" indent="-252000">
              <a:buSzPct val="80000"/>
              <a:defRPr>
                <a:solidFill>
                  <a:schemeClr val="bg1"/>
                </a:solidFill>
                <a:latin typeface="Abel Pro" panose="02000506030000020004" pitchFamily="50" charset="0"/>
              </a:defRPr>
            </a:lvl3pPr>
            <a:lvl4pPr marL="1524000" indent="-252000">
              <a:buSzPct val="80000"/>
              <a:defRPr>
                <a:solidFill>
                  <a:schemeClr val="bg1"/>
                </a:solidFill>
                <a:latin typeface="Abel Pro" panose="02000506030000020004" pitchFamily="50" charset="0"/>
              </a:defRPr>
            </a:lvl4pPr>
            <a:lvl5pPr marL="1885950" indent="-252000">
              <a:buSzPct val="80000"/>
              <a:defRPr>
                <a:solidFill>
                  <a:schemeClr val="bg1"/>
                </a:solidFill>
                <a:latin typeface="Abel Pro" panose="02000506030000020004" pitchFamily="50"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pic>
        <p:nvPicPr>
          <p:cNvPr id="18" name="Graphic 17">
            <a:extLst>
              <a:ext uri="{FF2B5EF4-FFF2-40B4-BE49-F238E27FC236}">
                <a16:creationId xmlns:a16="http://schemas.microsoft.com/office/drawing/2014/main" id="{763D0F05-5054-F82A-898F-18560F6CA7C9}"/>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46043" y="228661"/>
            <a:ext cx="1391073" cy="319570"/>
          </a:xfrm>
          <a:prstGeom prst="rect">
            <a:avLst/>
          </a:prstGeom>
        </p:spPr>
      </p:pic>
    </p:spTree>
    <p:extLst>
      <p:ext uri="{BB962C8B-B14F-4D97-AF65-F5344CB8AC3E}">
        <p14:creationId xmlns:p14="http://schemas.microsoft.com/office/powerpoint/2010/main" val="35503869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ark - Iceberg">
    <p:spTree>
      <p:nvGrpSpPr>
        <p:cNvPr id="1" name=""/>
        <p:cNvGrpSpPr/>
        <p:nvPr/>
      </p:nvGrpSpPr>
      <p:grpSpPr>
        <a:xfrm>
          <a:off x="0" y="0"/>
          <a:ext cx="0" cy="0"/>
          <a:chOff x="0" y="0"/>
          <a:chExt cx="0" cy="0"/>
        </a:xfrm>
      </p:grpSpPr>
      <p:pic>
        <p:nvPicPr>
          <p:cNvPr id="13" name="Bildobjekt 12">
            <a:extLst>
              <a:ext uri="{FF2B5EF4-FFF2-40B4-BE49-F238E27FC236}">
                <a16:creationId xmlns:a16="http://schemas.microsoft.com/office/drawing/2014/main" id="{8D68C3DA-4282-4F59-B3F4-E3F31CA08DCB}"/>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1" y="0"/>
            <a:ext cx="12191998" cy="6857999"/>
          </a:xfrm>
          <a:prstGeom prst="rect">
            <a:avLst/>
          </a:prstGeom>
        </p:spPr>
      </p:pic>
      <p:sp>
        <p:nvSpPr>
          <p:cNvPr id="6" name="Rektangel 1">
            <a:extLst>
              <a:ext uri="{FF2B5EF4-FFF2-40B4-BE49-F238E27FC236}">
                <a16:creationId xmlns:a16="http://schemas.microsoft.com/office/drawing/2014/main" id="{0748B404-8633-6322-F1A6-B7A546769CA3}"/>
              </a:ext>
            </a:extLst>
          </p:cNvPr>
          <p:cNvSpPr/>
          <p:nvPr userDrawn="1"/>
        </p:nvSpPr>
        <p:spPr>
          <a:xfrm>
            <a:off x="0" y="5455"/>
            <a:ext cx="12192000" cy="6852545"/>
          </a:xfrm>
          <a:prstGeom prst="rect">
            <a:avLst/>
          </a:prstGeom>
          <a:solidFill>
            <a:srgbClr val="10243E">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2" name="Rektangel 1">
            <a:extLst>
              <a:ext uri="{FF2B5EF4-FFF2-40B4-BE49-F238E27FC236}">
                <a16:creationId xmlns:a16="http://schemas.microsoft.com/office/drawing/2014/main" id="{0F50DE53-E076-51AC-5351-2C269DCDC02F}"/>
              </a:ext>
            </a:extLst>
          </p:cNvPr>
          <p:cNvSpPr/>
          <p:nvPr userDrawn="1"/>
        </p:nvSpPr>
        <p:spPr>
          <a:xfrm>
            <a:off x="0" y="6751266"/>
            <a:ext cx="12192000" cy="108000"/>
          </a:xfrm>
          <a:prstGeom prst="rect">
            <a:avLst/>
          </a:prstGeom>
          <a:solidFill>
            <a:srgbClr val="0924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 name="textruta 60">
            <a:extLst>
              <a:ext uri="{FF2B5EF4-FFF2-40B4-BE49-F238E27FC236}">
                <a16:creationId xmlns:a16="http://schemas.microsoft.com/office/drawing/2014/main" id="{C69CF805-252A-B700-D86A-09750EB9D9B5}"/>
              </a:ext>
            </a:extLst>
          </p:cNvPr>
          <p:cNvSpPr txBox="1"/>
          <p:nvPr userDrawn="1"/>
        </p:nvSpPr>
        <p:spPr>
          <a:xfrm flipH="1">
            <a:off x="-3" y="228660"/>
            <a:ext cx="3420000" cy="684000"/>
          </a:xfrm>
          <a:prstGeom prst="rect">
            <a:avLst/>
          </a:prstGeom>
          <a:solidFill>
            <a:schemeClr val="bg1"/>
          </a:solidFill>
          <a:ln>
            <a:noFill/>
          </a:ln>
        </p:spPr>
        <p:txBody>
          <a:bodyPr wrap="square" lIns="180000" tIns="180000" rIns="360000" bIns="180000" anchor="ctr">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bel Pro" panose="02000506030000020004" pitchFamily="50" charset="0"/>
              <a:ea typeface="+mn-ea"/>
              <a:cs typeface="+mn-cs"/>
            </a:endParaRPr>
          </a:p>
        </p:txBody>
      </p:sp>
      <p:sp>
        <p:nvSpPr>
          <p:cNvPr id="4" name="Title 1">
            <a:extLst>
              <a:ext uri="{FF2B5EF4-FFF2-40B4-BE49-F238E27FC236}">
                <a16:creationId xmlns:a16="http://schemas.microsoft.com/office/drawing/2014/main" id="{9117A840-91DC-5879-A14D-8CBA93EFDD6E}"/>
              </a:ext>
            </a:extLst>
          </p:cNvPr>
          <p:cNvSpPr>
            <a:spLocks noGrp="1"/>
          </p:cNvSpPr>
          <p:nvPr>
            <p:ph type="title" hasCustomPrompt="1"/>
          </p:nvPr>
        </p:nvSpPr>
        <p:spPr>
          <a:xfrm>
            <a:off x="-3" y="228659"/>
            <a:ext cx="3420000" cy="684001"/>
          </a:xfrm>
        </p:spPr>
        <p:txBody>
          <a:bodyPr lIns="0" tIns="0" rIns="180000" bIns="0">
            <a:noAutofit/>
          </a:bodyPr>
          <a:lstStyle>
            <a:lvl1pPr algn="r">
              <a:defRPr sz="1800" b="1" cap="all" baseline="0">
                <a:solidFill>
                  <a:schemeClr val="tx1"/>
                </a:solidFill>
                <a:latin typeface="Abel Pro" panose="02000506030000020004" pitchFamily="50" charset="0"/>
              </a:defRPr>
            </a:lvl1pPr>
          </a:lstStyle>
          <a:p>
            <a:r>
              <a:rPr lang="en-US" noProof="0" dirty="0"/>
              <a:t>CLICK HERE</a:t>
            </a:r>
          </a:p>
        </p:txBody>
      </p:sp>
      <p:sp>
        <p:nvSpPr>
          <p:cNvPr id="5" name="Text Placeholder 2">
            <a:extLst>
              <a:ext uri="{FF2B5EF4-FFF2-40B4-BE49-F238E27FC236}">
                <a16:creationId xmlns:a16="http://schemas.microsoft.com/office/drawing/2014/main" id="{B4174B2A-9751-BEA4-C501-EDC185B80D69}"/>
              </a:ext>
            </a:extLst>
          </p:cNvPr>
          <p:cNvSpPr>
            <a:spLocks noGrp="1"/>
          </p:cNvSpPr>
          <p:nvPr>
            <p:ph idx="1"/>
          </p:nvPr>
        </p:nvSpPr>
        <p:spPr>
          <a:xfrm>
            <a:off x="0" y="1260000"/>
            <a:ext cx="12192000" cy="5474865"/>
          </a:xfrm>
          <a:prstGeom prst="rect">
            <a:avLst/>
          </a:prstGeom>
        </p:spPr>
        <p:txBody>
          <a:bodyPr vert="horz" lIns="252000" tIns="0" rIns="252000" bIns="180000" rtlCol="0">
            <a:normAutofit/>
          </a:bodyPr>
          <a:lstStyle>
            <a:lvl1pPr marL="447675" indent="-288000">
              <a:buSzPct val="80000"/>
              <a:defRPr>
                <a:solidFill>
                  <a:schemeClr val="bg1"/>
                </a:solidFill>
                <a:latin typeface="Abel Pro" panose="02000506030000020004" pitchFamily="50" charset="0"/>
              </a:defRPr>
            </a:lvl1pPr>
            <a:lvl2pPr marL="809625" indent="-252000">
              <a:buSzPct val="80000"/>
              <a:defRPr>
                <a:solidFill>
                  <a:schemeClr val="bg1"/>
                </a:solidFill>
                <a:latin typeface="Abel Pro" panose="02000506030000020004" pitchFamily="50" charset="0"/>
              </a:defRPr>
            </a:lvl2pPr>
            <a:lvl3pPr marL="1162050" indent="-252000">
              <a:buSzPct val="80000"/>
              <a:defRPr>
                <a:solidFill>
                  <a:schemeClr val="bg1"/>
                </a:solidFill>
                <a:latin typeface="Abel Pro" panose="02000506030000020004" pitchFamily="50" charset="0"/>
              </a:defRPr>
            </a:lvl3pPr>
            <a:lvl4pPr marL="1524000" indent="-252000">
              <a:buSzPct val="80000"/>
              <a:defRPr>
                <a:solidFill>
                  <a:schemeClr val="bg1"/>
                </a:solidFill>
                <a:latin typeface="Abel Pro" panose="02000506030000020004" pitchFamily="50" charset="0"/>
              </a:defRPr>
            </a:lvl4pPr>
            <a:lvl5pPr marL="1885950" indent="-252000">
              <a:buSzPct val="80000"/>
              <a:defRPr>
                <a:solidFill>
                  <a:schemeClr val="bg1"/>
                </a:solidFill>
                <a:latin typeface="Abel Pro" panose="02000506030000020004" pitchFamily="50"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pic>
        <p:nvPicPr>
          <p:cNvPr id="7" name="Graphic 6">
            <a:extLst>
              <a:ext uri="{FF2B5EF4-FFF2-40B4-BE49-F238E27FC236}">
                <a16:creationId xmlns:a16="http://schemas.microsoft.com/office/drawing/2014/main" id="{E99B0C36-14A0-6522-A691-8CB4D047A030}"/>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46043" y="228661"/>
            <a:ext cx="1391073" cy="319570"/>
          </a:xfrm>
          <a:prstGeom prst="rect">
            <a:avLst/>
          </a:prstGeom>
        </p:spPr>
      </p:pic>
    </p:spTree>
    <p:extLst>
      <p:ext uri="{BB962C8B-B14F-4D97-AF65-F5344CB8AC3E}">
        <p14:creationId xmlns:p14="http://schemas.microsoft.com/office/powerpoint/2010/main" val="16720612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ark - earth from space">
    <p:spTree>
      <p:nvGrpSpPr>
        <p:cNvPr id="1" name=""/>
        <p:cNvGrpSpPr/>
        <p:nvPr/>
      </p:nvGrpSpPr>
      <p:grpSpPr>
        <a:xfrm>
          <a:off x="0" y="0"/>
          <a:ext cx="0" cy="0"/>
          <a:chOff x="0" y="0"/>
          <a:chExt cx="0" cy="0"/>
        </a:xfrm>
      </p:grpSpPr>
      <p:pic>
        <p:nvPicPr>
          <p:cNvPr id="3" name="Bildobjekt 2" descr="En bild som visar föremål utomhus, natthimmel&#10;&#10;Automatiskt genererad beskrivning">
            <a:extLst>
              <a:ext uri="{FF2B5EF4-FFF2-40B4-BE49-F238E27FC236}">
                <a16:creationId xmlns:a16="http://schemas.microsoft.com/office/drawing/2014/main" id="{EA77E522-61EB-48F5-8CEE-5FA8A7598DD6}"/>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7" name="Rektangel 6">
            <a:extLst>
              <a:ext uri="{FF2B5EF4-FFF2-40B4-BE49-F238E27FC236}">
                <a16:creationId xmlns:a16="http://schemas.microsoft.com/office/drawing/2014/main" id="{8B0D2232-B402-48DC-8B08-40E9DDD549BF}"/>
              </a:ext>
            </a:extLst>
          </p:cNvPr>
          <p:cNvSpPr/>
          <p:nvPr userDrawn="1"/>
        </p:nvSpPr>
        <p:spPr>
          <a:xfrm>
            <a:off x="0" y="0"/>
            <a:ext cx="12192000" cy="6858000"/>
          </a:xfrm>
          <a:prstGeom prst="rect">
            <a:avLst/>
          </a:prstGeom>
          <a:solidFill>
            <a:srgbClr val="092440">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6" name="Rektangel 1">
            <a:extLst>
              <a:ext uri="{FF2B5EF4-FFF2-40B4-BE49-F238E27FC236}">
                <a16:creationId xmlns:a16="http://schemas.microsoft.com/office/drawing/2014/main" id="{030298E4-CD00-2D7C-CDF0-DFE09D4CC5E0}"/>
              </a:ext>
            </a:extLst>
          </p:cNvPr>
          <p:cNvSpPr/>
          <p:nvPr userDrawn="1"/>
        </p:nvSpPr>
        <p:spPr>
          <a:xfrm>
            <a:off x="0" y="0"/>
            <a:ext cx="12192000" cy="6852545"/>
          </a:xfrm>
          <a:prstGeom prst="rect">
            <a:avLst/>
          </a:prstGeom>
          <a:solidFill>
            <a:srgbClr val="10243E">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 name="Rektangel 1">
            <a:extLst>
              <a:ext uri="{FF2B5EF4-FFF2-40B4-BE49-F238E27FC236}">
                <a16:creationId xmlns:a16="http://schemas.microsoft.com/office/drawing/2014/main" id="{4897548D-7E8E-92EC-3D65-72072CDC1D49}"/>
              </a:ext>
            </a:extLst>
          </p:cNvPr>
          <p:cNvSpPr/>
          <p:nvPr userDrawn="1"/>
        </p:nvSpPr>
        <p:spPr>
          <a:xfrm>
            <a:off x="0" y="6751266"/>
            <a:ext cx="12192000" cy="108000"/>
          </a:xfrm>
          <a:prstGeom prst="rect">
            <a:avLst/>
          </a:prstGeom>
          <a:solidFill>
            <a:srgbClr val="0924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 name="textruta 60">
            <a:extLst>
              <a:ext uri="{FF2B5EF4-FFF2-40B4-BE49-F238E27FC236}">
                <a16:creationId xmlns:a16="http://schemas.microsoft.com/office/drawing/2014/main" id="{213ED8A9-452F-270E-94D0-CC96589BFC90}"/>
              </a:ext>
            </a:extLst>
          </p:cNvPr>
          <p:cNvSpPr txBox="1"/>
          <p:nvPr userDrawn="1"/>
        </p:nvSpPr>
        <p:spPr>
          <a:xfrm flipH="1">
            <a:off x="-3" y="228660"/>
            <a:ext cx="3420000" cy="684000"/>
          </a:xfrm>
          <a:prstGeom prst="rect">
            <a:avLst/>
          </a:prstGeom>
          <a:solidFill>
            <a:schemeClr val="bg1"/>
          </a:solidFill>
          <a:ln>
            <a:noFill/>
          </a:ln>
        </p:spPr>
        <p:txBody>
          <a:bodyPr wrap="square" lIns="180000" tIns="180000" rIns="360000" bIns="180000" anchor="ctr">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bel Pro" panose="02000506030000020004" pitchFamily="50" charset="0"/>
              <a:ea typeface="+mn-ea"/>
              <a:cs typeface="+mn-cs"/>
            </a:endParaRPr>
          </a:p>
        </p:txBody>
      </p:sp>
      <p:sp>
        <p:nvSpPr>
          <p:cNvPr id="5" name="Title 1">
            <a:extLst>
              <a:ext uri="{FF2B5EF4-FFF2-40B4-BE49-F238E27FC236}">
                <a16:creationId xmlns:a16="http://schemas.microsoft.com/office/drawing/2014/main" id="{5619EF20-2BD3-5821-A34D-0BEB3F502B38}"/>
              </a:ext>
            </a:extLst>
          </p:cNvPr>
          <p:cNvSpPr>
            <a:spLocks noGrp="1"/>
          </p:cNvSpPr>
          <p:nvPr>
            <p:ph type="title" hasCustomPrompt="1"/>
          </p:nvPr>
        </p:nvSpPr>
        <p:spPr>
          <a:xfrm>
            <a:off x="-3" y="228659"/>
            <a:ext cx="3420000" cy="684001"/>
          </a:xfrm>
        </p:spPr>
        <p:txBody>
          <a:bodyPr lIns="0" tIns="0" rIns="180000" bIns="0">
            <a:noAutofit/>
          </a:bodyPr>
          <a:lstStyle>
            <a:lvl1pPr algn="r">
              <a:defRPr sz="1800" b="1" cap="all" baseline="0">
                <a:solidFill>
                  <a:schemeClr val="tx1"/>
                </a:solidFill>
                <a:latin typeface="Abel Pro" panose="02000506030000020004" pitchFamily="50" charset="0"/>
              </a:defRPr>
            </a:lvl1pPr>
          </a:lstStyle>
          <a:p>
            <a:r>
              <a:rPr lang="en-US" noProof="0" dirty="0"/>
              <a:t>CLICK HERE</a:t>
            </a:r>
          </a:p>
        </p:txBody>
      </p:sp>
      <p:sp>
        <p:nvSpPr>
          <p:cNvPr id="9" name="Text Placeholder 2">
            <a:extLst>
              <a:ext uri="{FF2B5EF4-FFF2-40B4-BE49-F238E27FC236}">
                <a16:creationId xmlns:a16="http://schemas.microsoft.com/office/drawing/2014/main" id="{0AF3C069-813B-D817-6BC8-2CC4C31E557A}"/>
              </a:ext>
            </a:extLst>
          </p:cNvPr>
          <p:cNvSpPr>
            <a:spLocks noGrp="1"/>
          </p:cNvSpPr>
          <p:nvPr>
            <p:ph idx="1"/>
          </p:nvPr>
        </p:nvSpPr>
        <p:spPr>
          <a:xfrm>
            <a:off x="0" y="1260000"/>
            <a:ext cx="12192000" cy="5474865"/>
          </a:xfrm>
          <a:prstGeom prst="rect">
            <a:avLst/>
          </a:prstGeom>
        </p:spPr>
        <p:txBody>
          <a:bodyPr vert="horz" lIns="252000" tIns="0" rIns="252000" bIns="180000" rtlCol="0">
            <a:normAutofit/>
          </a:bodyPr>
          <a:lstStyle>
            <a:lvl1pPr marL="447675" indent="-288000">
              <a:buSzPct val="80000"/>
              <a:defRPr>
                <a:solidFill>
                  <a:schemeClr val="bg1"/>
                </a:solidFill>
                <a:latin typeface="Abel Pro" panose="02000506030000020004" pitchFamily="50" charset="0"/>
              </a:defRPr>
            </a:lvl1pPr>
            <a:lvl2pPr marL="809625" indent="-252000">
              <a:buSzPct val="80000"/>
              <a:defRPr>
                <a:solidFill>
                  <a:schemeClr val="bg1"/>
                </a:solidFill>
                <a:latin typeface="Abel Pro" panose="02000506030000020004" pitchFamily="50" charset="0"/>
              </a:defRPr>
            </a:lvl2pPr>
            <a:lvl3pPr marL="1162050" indent="-252000">
              <a:buSzPct val="80000"/>
              <a:defRPr>
                <a:solidFill>
                  <a:schemeClr val="bg1"/>
                </a:solidFill>
                <a:latin typeface="Abel Pro" panose="02000506030000020004" pitchFamily="50" charset="0"/>
              </a:defRPr>
            </a:lvl3pPr>
            <a:lvl4pPr marL="1524000" indent="-252000">
              <a:buSzPct val="80000"/>
              <a:defRPr>
                <a:solidFill>
                  <a:schemeClr val="bg1"/>
                </a:solidFill>
                <a:latin typeface="Abel Pro" panose="02000506030000020004" pitchFamily="50" charset="0"/>
              </a:defRPr>
            </a:lvl4pPr>
            <a:lvl5pPr marL="1885950" indent="-252000">
              <a:buSzPct val="80000"/>
              <a:defRPr>
                <a:solidFill>
                  <a:schemeClr val="bg1"/>
                </a:solidFill>
                <a:latin typeface="Abel Pro" panose="02000506030000020004" pitchFamily="50"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pic>
        <p:nvPicPr>
          <p:cNvPr id="10" name="Graphic 9">
            <a:extLst>
              <a:ext uri="{FF2B5EF4-FFF2-40B4-BE49-F238E27FC236}">
                <a16:creationId xmlns:a16="http://schemas.microsoft.com/office/drawing/2014/main" id="{36CC5849-BB11-922A-1E16-D76EE70E084C}"/>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46043" y="228661"/>
            <a:ext cx="1391073" cy="319570"/>
          </a:xfrm>
          <a:prstGeom prst="rect">
            <a:avLst/>
          </a:prstGeom>
        </p:spPr>
      </p:pic>
    </p:spTree>
    <p:extLst>
      <p:ext uri="{BB962C8B-B14F-4D97-AF65-F5344CB8AC3E}">
        <p14:creationId xmlns:p14="http://schemas.microsoft.com/office/powerpoint/2010/main" val="35262218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ark - EU">
    <p:bg>
      <p:bgPr>
        <a:solidFill>
          <a:schemeClr val="bg1">
            <a:alpha val="40000"/>
          </a:schemeClr>
        </a:solidFill>
        <a:effectLst/>
      </p:bgPr>
    </p:bg>
    <p:spTree>
      <p:nvGrpSpPr>
        <p:cNvPr id="1" name=""/>
        <p:cNvGrpSpPr/>
        <p:nvPr/>
      </p:nvGrpSpPr>
      <p:grpSpPr>
        <a:xfrm>
          <a:off x="0" y="0"/>
          <a:ext cx="0" cy="0"/>
          <a:chOff x="0" y="0"/>
          <a:chExt cx="0" cy="0"/>
        </a:xfrm>
      </p:grpSpPr>
      <p:pic>
        <p:nvPicPr>
          <p:cNvPr id="7" name="Bildobjekt 6">
            <a:extLst>
              <a:ext uri="{FF2B5EF4-FFF2-40B4-BE49-F238E27FC236}">
                <a16:creationId xmlns:a16="http://schemas.microsoft.com/office/drawing/2014/main" id="{DC185B81-ABD7-49B1-B0CA-78A6A39F4898}"/>
              </a:ext>
            </a:extLst>
          </p:cNvPr>
          <p:cNvPicPr>
            <a:picLocks noChangeAspect="1"/>
          </p:cNvPicPr>
          <p:nvPr userDrawn="1"/>
        </p:nvPicPr>
        <p:blipFill>
          <a:blip r:embed="rId2"/>
          <a:stretch>
            <a:fillRect/>
          </a:stretch>
        </p:blipFill>
        <p:spPr>
          <a:xfrm>
            <a:off x="0" y="0"/>
            <a:ext cx="12192000" cy="6868111"/>
          </a:xfrm>
          <a:prstGeom prst="rect">
            <a:avLst/>
          </a:prstGeom>
        </p:spPr>
      </p:pic>
      <p:sp>
        <p:nvSpPr>
          <p:cNvPr id="6" name="Rektangel 1">
            <a:extLst>
              <a:ext uri="{FF2B5EF4-FFF2-40B4-BE49-F238E27FC236}">
                <a16:creationId xmlns:a16="http://schemas.microsoft.com/office/drawing/2014/main" id="{7845DD5E-628D-054B-9EAD-697995033ED3}"/>
              </a:ext>
            </a:extLst>
          </p:cNvPr>
          <p:cNvSpPr/>
          <p:nvPr userDrawn="1"/>
        </p:nvSpPr>
        <p:spPr>
          <a:xfrm>
            <a:off x="0" y="2"/>
            <a:ext cx="12192000" cy="6852545"/>
          </a:xfrm>
          <a:prstGeom prst="rect">
            <a:avLst/>
          </a:prstGeom>
          <a:solidFill>
            <a:srgbClr val="10243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 name="Rektangel 1">
            <a:extLst>
              <a:ext uri="{FF2B5EF4-FFF2-40B4-BE49-F238E27FC236}">
                <a16:creationId xmlns:a16="http://schemas.microsoft.com/office/drawing/2014/main" id="{010004BA-977C-5606-733F-56D0F04EED86}"/>
              </a:ext>
            </a:extLst>
          </p:cNvPr>
          <p:cNvSpPr/>
          <p:nvPr userDrawn="1"/>
        </p:nvSpPr>
        <p:spPr>
          <a:xfrm>
            <a:off x="0" y="6751266"/>
            <a:ext cx="12192000" cy="108000"/>
          </a:xfrm>
          <a:prstGeom prst="rect">
            <a:avLst/>
          </a:prstGeom>
          <a:solidFill>
            <a:srgbClr val="0924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 name="textruta 60">
            <a:extLst>
              <a:ext uri="{FF2B5EF4-FFF2-40B4-BE49-F238E27FC236}">
                <a16:creationId xmlns:a16="http://schemas.microsoft.com/office/drawing/2014/main" id="{96795985-CDF5-6CD9-1E1D-245D2CBF1C3C}"/>
              </a:ext>
            </a:extLst>
          </p:cNvPr>
          <p:cNvSpPr txBox="1"/>
          <p:nvPr userDrawn="1"/>
        </p:nvSpPr>
        <p:spPr>
          <a:xfrm flipH="1">
            <a:off x="-3" y="228660"/>
            <a:ext cx="3420000" cy="684000"/>
          </a:xfrm>
          <a:prstGeom prst="rect">
            <a:avLst/>
          </a:prstGeom>
          <a:solidFill>
            <a:schemeClr val="bg1"/>
          </a:solidFill>
          <a:ln>
            <a:noFill/>
          </a:ln>
        </p:spPr>
        <p:txBody>
          <a:bodyPr wrap="square" lIns="180000" tIns="180000" rIns="360000" bIns="180000" anchor="ctr">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bel Pro" panose="02000506030000020004" pitchFamily="50" charset="0"/>
              <a:ea typeface="+mn-ea"/>
              <a:cs typeface="+mn-cs"/>
            </a:endParaRPr>
          </a:p>
        </p:txBody>
      </p:sp>
      <p:sp>
        <p:nvSpPr>
          <p:cNvPr id="4" name="Title 1">
            <a:extLst>
              <a:ext uri="{FF2B5EF4-FFF2-40B4-BE49-F238E27FC236}">
                <a16:creationId xmlns:a16="http://schemas.microsoft.com/office/drawing/2014/main" id="{1469352E-F114-73A3-D5A2-4B37D54E6518}"/>
              </a:ext>
            </a:extLst>
          </p:cNvPr>
          <p:cNvSpPr>
            <a:spLocks noGrp="1"/>
          </p:cNvSpPr>
          <p:nvPr>
            <p:ph type="title" hasCustomPrompt="1"/>
          </p:nvPr>
        </p:nvSpPr>
        <p:spPr>
          <a:xfrm>
            <a:off x="-3" y="228659"/>
            <a:ext cx="3420000" cy="684001"/>
          </a:xfrm>
        </p:spPr>
        <p:txBody>
          <a:bodyPr lIns="0" tIns="0" rIns="180000" bIns="0">
            <a:noAutofit/>
          </a:bodyPr>
          <a:lstStyle>
            <a:lvl1pPr algn="r">
              <a:defRPr sz="1800" b="1" cap="all" baseline="0">
                <a:solidFill>
                  <a:schemeClr val="tx1"/>
                </a:solidFill>
                <a:latin typeface="Abel Pro" panose="02000506030000020004" pitchFamily="50" charset="0"/>
              </a:defRPr>
            </a:lvl1pPr>
          </a:lstStyle>
          <a:p>
            <a:r>
              <a:rPr lang="en-US" noProof="0" dirty="0"/>
              <a:t>CLICK HERE</a:t>
            </a:r>
          </a:p>
        </p:txBody>
      </p:sp>
      <p:sp>
        <p:nvSpPr>
          <p:cNvPr id="5" name="Text Placeholder 2">
            <a:extLst>
              <a:ext uri="{FF2B5EF4-FFF2-40B4-BE49-F238E27FC236}">
                <a16:creationId xmlns:a16="http://schemas.microsoft.com/office/drawing/2014/main" id="{54186D0F-7395-EB8C-1DAF-FBBB88748A7A}"/>
              </a:ext>
            </a:extLst>
          </p:cNvPr>
          <p:cNvSpPr>
            <a:spLocks noGrp="1"/>
          </p:cNvSpPr>
          <p:nvPr>
            <p:ph idx="1"/>
          </p:nvPr>
        </p:nvSpPr>
        <p:spPr>
          <a:xfrm>
            <a:off x="0" y="1260000"/>
            <a:ext cx="12192000" cy="5474865"/>
          </a:xfrm>
          <a:prstGeom prst="rect">
            <a:avLst/>
          </a:prstGeom>
        </p:spPr>
        <p:txBody>
          <a:bodyPr vert="horz" lIns="252000" tIns="0" rIns="252000" bIns="180000" rtlCol="0">
            <a:normAutofit/>
          </a:bodyPr>
          <a:lstStyle>
            <a:lvl1pPr marL="447675" indent="-288000">
              <a:buSzPct val="80000"/>
              <a:defRPr>
                <a:solidFill>
                  <a:schemeClr val="bg1"/>
                </a:solidFill>
                <a:latin typeface="Abel Pro" panose="02000506030000020004" pitchFamily="50" charset="0"/>
              </a:defRPr>
            </a:lvl1pPr>
            <a:lvl2pPr marL="809625" indent="-252000">
              <a:buSzPct val="80000"/>
              <a:defRPr>
                <a:solidFill>
                  <a:schemeClr val="bg1"/>
                </a:solidFill>
                <a:latin typeface="Abel Pro" panose="02000506030000020004" pitchFamily="50" charset="0"/>
              </a:defRPr>
            </a:lvl2pPr>
            <a:lvl3pPr marL="1162050" indent="-252000">
              <a:buSzPct val="80000"/>
              <a:defRPr>
                <a:solidFill>
                  <a:schemeClr val="bg1"/>
                </a:solidFill>
                <a:latin typeface="Abel Pro" panose="02000506030000020004" pitchFamily="50" charset="0"/>
              </a:defRPr>
            </a:lvl3pPr>
            <a:lvl4pPr marL="1524000" indent="-252000">
              <a:buSzPct val="80000"/>
              <a:defRPr>
                <a:solidFill>
                  <a:schemeClr val="bg1"/>
                </a:solidFill>
                <a:latin typeface="Abel Pro" panose="02000506030000020004" pitchFamily="50" charset="0"/>
              </a:defRPr>
            </a:lvl4pPr>
            <a:lvl5pPr marL="1885950" indent="-252000">
              <a:buSzPct val="80000"/>
              <a:defRPr>
                <a:solidFill>
                  <a:schemeClr val="bg1"/>
                </a:solidFill>
                <a:latin typeface="Abel Pro" panose="02000506030000020004" pitchFamily="50"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pic>
        <p:nvPicPr>
          <p:cNvPr id="9" name="Graphic 8">
            <a:extLst>
              <a:ext uri="{FF2B5EF4-FFF2-40B4-BE49-F238E27FC236}">
                <a16:creationId xmlns:a16="http://schemas.microsoft.com/office/drawing/2014/main" id="{CEDC5DF0-054A-149D-34DA-F9327477581B}"/>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46043" y="228661"/>
            <a:ext cx="1391073" cy="319570"/>
          </a:xfrm>
          <a:prstGeom prst="rect">
            <a:avLst/>
          </a:prstGeom>
        </p:spPr>
      </p:pic>
    </p:spTree>
    <p:extLst>
      <p:ext uri="{BB962C8B-B14F-4D97-AF65-F5344CB8AC3E}">
        <p14:creationId xmlns:p14="http://schemas.microsoft.com/office/powerpoint/2010/main" val="4760841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ark - Server">
    <p:spTree>
      <p:nvGrpSpPr>
        <p:cNvPr id="1" name=""/>
        <p:cNvGrpSpPr/>
        <p:nvPr/>
      </p:nvGrpSpPr>
      <p:grpSpPr>
        <a:xfrm>
          <a:off x="0" y="0"/>
          <a:ext cx="0" cy="0"/>
          <a:chOff x="0" y="0"/>
          <a:chExt cx="0" cy="0"/>
        </a:xfrm>
      </p:grpSpPr>
      <p:pic>
        <p:nvPicPr>
          <p:cNvPr id="3" name="Bildobjekt 2" descr="En bild som visar elektronik, dator, sitter, skärm&#10;&#10;Automatiskt genererad beskrivning">
            <a:extLst>
              <a:ext uri="{FF2B5EF4-FFF2-40B4-BE49-F238E27FC236}">
                <a16:creationId xmlns:a16="http://schemas.microsoft.com/office/drawing/2014/main" id="{F695C1B5-43DB-4B42-9F03-525373AD1FD3}"/>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1"/>
            <a:ext cx="12192000" cy="6857999"/>
          </a:xfrm>
          <a:prstGeom prst="rect">
            <a:avLst/>
          </a:prstGeom>
        </p:spPr>
      </p:pic>
      <p:sp>
        <p:nvSpPr>
          <p:cNvPr id="8" name="Rektangel 1">
            <a:extLst>
              <a:ext uri="{FF2B5EF4-FFF2-40B4-BE49-F238E27FC236}">
                <a16:creationId xmlns:a16="http://schemas.microsoft.com/office/drawing/2014/main" id="{305C5176-250B-3279-348B-8CFA0462A060}"/>
              </a:ext>
            </a:extLst>
          </p:cNvPr>
          <p:cNvSpPr/>
          <p:nvPr userDrawn="1"/>
        </p:nvSpPr>
        <p:spPr>
          <a:xfrm>
            <a:off x="0" y="2"/>
            <a:ext cx="12192000" cy="6852545"/>
          </a:xfrm>
          <a:prstGeom prst="rect">
            <a:avLst/>
          </a:prstGeom>
          <a:solidFill>
            <a:srgbClr val="10243E">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 name="Rektangel 1">
            <a:extLst>
              <a:ext uri="{FF2B5EF4-FFF2-40B4-BE49-F238E27FC236}">
                <a16:creationId xmlns:a16="http://schemas.microsoft.com/office/drawing/2014/main" id="{7CD2412B-B21A-B582-81C7-9BB4062C004E}"/>
              </a:ext>
            </a:extLst>
          </p:cNvPr>
          <p:cNvSpPr/>
          <p:nvPr userDrawn="1"/>
        </p:nvSpPr>
        <p:spPr>
          <a:xfrm>
            <a:off x="0" y="6751266"/>
            <a:ext cx="12192000" cy="108000"/>
          </a:xfrm>
          <a:prstGeom prst="rect">
            <a:avLst/>
          </a:prstGeom>
          <a:solidFill>
            <a:srgbClr val="0924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 name="textruta 60">
            <a:extLst>
              <a:ext uri="{FF2B5EF4-FFF2-40B4-BE49-F238E27FC236}">
                <a16:creationId xmlns:a16="http://schemas.microsoft.com/office/drawing/2014/main" id="{A1A46452-5A19-953E-1082-D07EA90D0117}"/>
              </a:ext>
            </a:extLst>
          </p:cNvPr>
          <p:cNvSpPr txBox="1"/>
          <p:nvPr userDrawn="1"/>
        </p:nvSpPr>
        <p:spPr>
          <a:xfrm flipH="1">
            <a:off x="-3" y="228660"/>
            <a:ext cx="3420000" cy="684000"/>
          </a:xfrm>
          <a:prstGeom prst="rect">
            <a:avLst/>
          </a:prstGeom>
          <a:solidFill>
            <a:schemeClr val="bg1"/>
          </a:solidFill>
          <a:ln>
            <a:noFill/>
          </a:ln>
        </p:spPr>
        <p:txBody>
          <a:bodyPr wrap="square" lIns="180000" tIns="180000" rIns="360000" bIns="180000" anchor="ctr">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bel Pro" panose="02000506030000020004" pitchFamily="50" charset="0"/>
              <a:ea typeface="+mn-ea"/>
              <a:cs typeface="+mn-cs"/>
            </a:endParaRPr>
          </a:p>
        </p:txBody>
      </p:sp>
      <p:sp>
        <p:nvSpPr>
          <p:cNvPr id="5" name="Title 1">
            <a:extLst>
              <a:ext uri="{FF2B5EF4-FFF2-40B4-BE49-F238E27FC236}">
                <a16:creationId xmlns:a16="http://schemas.microsoft.com/office/drawing/2014/main" id="{887BF22F-58CB-0679-6490-FAC8D3C349CD}"/>
              </a:ext>
            </a:extLst>
          </p:cNvPr>
          <p:cNvSpPr>
            <a:spLocks noGrp="1"/>
          </p:cNvSpPr>
          <p:nvPr>
            <p:ph type="title" hasCustomPrompt="1"/>
          </p:nvPr>
        </p:nvSpPr>
        <p:spPr>
          <a:xfrm>
            <a:off x="-3" y="228659"/>
            <a:ext cx="3420000" cy="684001"/>
          </a:xfrm>
        </p:spPr>
        <p:txBody>
          <a:bodyPr lIns="0" tIns="0" rIns="180000" bIns="0">
            <a:noAutofit/>
          </a:bodyPr>
          <a:lstStyle>
            <a:lvl1pPr algn="r">
              <a:defRPr sz="1800" b="1" cap="all" baseline="0">
                <a:solidFill>
                  <a:schemeClr val="tx1"/>
                </a:solidFill>
                <a:latin typeface="Abel Pro" panose="02000506030000020004" pitchFamily="50" charset="0"/>
              </a:defRPr>
            </a:lvl1pPr>
          </a:lstStyle>
          <a:p>
            <a:r>
              <a:rPr lang="en-US" noProof="0" dirty="0"/>
              <a:t>CLICK HERE</a:t>
            </a:r>
          </a:p>
        </p:txBody>
      </p:sp>
      <p:sp>
        <p:nvSpPr>
          <p:cNvPr id="6" name="Text Placeholder 2">
            <a:extLst>
              <a:ext uri="{FF2B5EF4-FFF2-40B4-BE49-F238E27FC236}">
                <a16:creationId xmlns:a16="http://schemas.microsoft.com/office/drawing/2014/main" id="{61A79D81-01E4-E505-3563-F31409923525}"/>
              </a:ext>
            </a:extLst>
          </p:cNvPr>
          <p:cNvSpPr>
            <a:spLocks noGrp="1"/>
          </p:cNvSpPr>
          <p:nvPr>
            <p:ph idx="1"/>
          </p:nvPr>
        </p:nvSpPr>
        <p:spPr>
          <a:xfrm>
            <a:off x="0" y="1260000"/>
            <a:ext cx="12192000" cy="5474865"/>
          </a:xfrm>
          <a:prstGeom prst="rect">
            <a:avLst/>
          </a:prstGeom>
        </p:spPr>
        <p:txBody>
          <a:bodyPr vert="horz" lIns="252000" tIns="0" rIns="252000" bIns="180000" rtlCol="0">
            <a:normAutofit/>
          </a:bodyPr>
          <a:lstStyle>
            <a:lvl1pPr marL="447675" indent="-288000">
              <a:buSzPct val="80000"/>
              <a:defRPr>
                <a:solidFill>
                  <a:schemeClr val="bg1"/>
                </a:solidFill>
                <a:latin typeface="Abel Pro" panose="02000506030000020004" pitchFamily="50" charset="0"/>
              </a:defRPr>
            </a:lvl1pPr>
            <a:lvl2pPr marL="809625" indent="-252000">
              <a:buSzPct val="80000"/>
              <a:defRPr>
                <a:solidFill>
                  <a:schemeClr val="bg1"/>
                </a:solidFill>
                <a:latin typeface="Abel Pro" panose="02000506030000020004" pitchFamily="50" charset="0"/>
              </a:defRPr>
            </a:lvl2pPr>
            <a:lvl3pPr marL="1162050" indent="-252000">
              <a:buSzPct val="80000"/>
              <a:defRPr>
                <a:solidFill>
                  <a:schemeClr val="bg1"/>
                </a:solidFill>
                <a:latin typeface="Abel Pro" panose="02000506030000020004" pitchFamily="50" charset="0"/>
              </a:defRPr>
            </a:lvl3pPr>
            <a:lvl4pPr marL="1524000" indent="-252000">
              <a:buSzPct val="80000"/>
              <a:defRPr>
                <a:solidFill>
                  <a:schemeClr val="bg1"/>
                </a:solidFill>
                <a:latin typeface="Abel Pro" panose="02000506030000020004" pitchFamily="50" charset="0"/>
              </a:defRPr>
            </a:lvl4pPr>
            <a:lvl5pPr marL="1885950" indent="-252000">
              <a:buSzPct val="80000"/>
              <a:defRPr>
                <a:solidFill>
                  <a:schemeClr val="bg1"/>
                </a:solidFill>
                <a:latin typeface="Abel Pro" panose="02000506030000020004" pitchFamily="50"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pic>
        <p:nvPicPr>
          <p:cNvPr id="7" name="Graphic 6">
            <a:extLst>
              <a:ext uri="{FF2B5EF4-FFF2-40B4-BE49-F238E27FC236}">
                <a16:creationId xmlns:a16="http://schemas.microsoft.com/office/drawing/2014/main" id="{A21E0F21-719D-56DC-BD33-8686DC373B9C}"/>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46043" y="228661"/>
            <a:ext cx="1391073" cy="319570"/>
          </a:xfrm>
          <a:prstGeom prst="rect">
            <a:avLst/>
          </a:prstGeom>
        </p:spPr>
      </p:pic>
    </p:spTree>
    <p:extLst>
      <p:ext uri="{BB962C8B-B14F-4D97-AF65-F5344CB8AC3E}">
        <p14:creationId xmlns:p14="http://schemas.microsoft.com/office/powerpoint/2010/main" val="41988038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ark - World Map">
    <p:spTree>
      <p:nvGrpSpPr>
        <p:cNvPr id="1" name=""/>
        <p:cNvGrpSpPr/>
        <p:nvPr/>
      </p:nvGrpSpPr>
      <p:grpSpPr>
        <a:xfrm>
          <a:off x="0" y="0"/>
          <a:ext cx="0" cy="0"/>
          <a:chOff x="0" y="0"/>
          <a:chExt cx="0" cy="0"/>
        </a:xfrm>
      </p:grpSpPr>
      <p:pic>
        <p:nvPicPr>
          <p:cNvPr id="2" name="Bildobjekt 1">
            <a:extLst>
              <a:ext uri="{FF2B5EF4-FFF2-40B4-BE49-F238E27FC236}">
                <a16:creationId xmlns:a16="http://schemas.microsoft.com/office/drawing/2014/main" id="{92E9FE26-E756-4B9F-9CF4-CD698FDB1B7C}"/>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2" y="0"/>
            <a:ext cx="12191999" cy="6858000"/>
          </a:xfrm>
          <a:prstGeom prst="rect">
            <a:avLst/>
          </a:prstGeom>
        </p:spPr>
      </p:pic>
      <p:sp>
        <p:nvSpPr>
          <p:cNvPr id="7" name="Rektangel 1">
            <a:extLst>
              <a:ext uri="{FF2B5EF4-FFF2-40B4-BE49-F238E27FC236}">
                <a16:creationId xmlns:a16="http://schemas.microsoft.com/office/drawing/2014/main" id="{F4EAB26C-24FF-C8FB-3DC8-A761B8D6DD1D}"/>
              </a:ext>
            </a:extLst>
          </p:cNvPr>
          <p:cNvSpPr/>
          <p:nvPr userDrawn="1"/>
        </p:nvSpPr>
        <p:spPr>
          <a:xfrm>
            <a:off x="0" y="2"/>
            <a:ext cx="12192000" cy="6852545"/>
          </a:xfrm>
          <a:prstGeom prst="rect">
            <a:avLst/>
          </a:prstGeom>
          <a:solidFill>
            <a:srgbClr val="10243E">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 name="Rektangel 1">
            <a:extLst>
              <a:ext uri="{FF2B5EF4-FFF2-40B4-BE49-F238E27FC236}">
                <a16:creationId xmlns:a16="http://schemas.microsoft.com/office/drawing/2014/main" id="{19992CCC-F897-4420-DFB8-FFFA2C0EF8B5}"/>
              </a:ext>
            </a:extLst>
          </p:cNvPr>
          <p:cNvSpPr/>
          <p:nvPr userDrawn="1"/>
        </p:nvSpPr>
        <p:spPr>
          <a:xfrm>
            <a:off x="0" y="6751266"/>
            <a:ext cx="12192000" cy="108000"/>
          </a:xfrm>
          <a:prstGeom prst="rect">
            <a:avLst/>
          </a:prstGeom>
          <a:solidFill>
            <a:srgbClr val="0924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 name="textruta 60">
            <a:extLst>
              <a:ext uri="{FF2B5EF4-FFF2-40B4-BE49-F238E27FC236}">
                <a16:creationId xmlns:a16="http://schemas.microsoft.com/office/drawing/2014/main" id="{25F22272-9D73-4BF5-B2FD-46B066FCB236}"/>
              </a:ext>
            </a:extLst>
          </p:cNvPr>
          <p:cNvSpPr txBox="1"/>
          <p:nvPr userDrawn="1"/>
        </p:nvSpPr>
        <p:spPr>
          <a:xfrm flipH="1">
            <a:off x="-3" y="228660"/>
            <a:ext cx="3420000" cy="684000"/>
          </a:xfrm>
          <a:prstGeom prst="rect">
            <a:avLst/>
          </a:prstGeom>
          <a:solidFill>
            <a:schemeClr val="bg1"/>
          </a:solidFill>
          <a:ln>
            <a:noFill/>
          </a:ln>
        </p:spPr>
        <p:txBody>
          <a:bodyPr wrap="square" lIns="180000" tIns="180000" rIns="360000" bIns="180000" anchor="ctr">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bel Pro" panose="02000506030000020004" pitchFamily="50" charset="0"/>
              <a:ea typeface="+mn-ea"/>
              <a:cs typeface="+mn-cs"/>
            </a:endParaRPr>
          </a:p>
        </p:txBody>
      </p:sp>
      <p:sp>
        <p:nvSpPr>
          <p:cNvPr id="5" name="Title 1">
            <a:extLst>
              <a:ext uri="{FF2B5EF4-FFF2-40B4-BE49-F238E27FC236}">
                <a16:creationId xmlns:a16="http://schemas.microsoft.com/office/drawing/2014/main" id="{671851D5-90E7-6436-50A5-D856FB3FA0A6}"/>
              </a:ext>
            </a:extLst>
          </p:cNvPr>
          <p:cNvSpPr>
            <a:spLocks noGrp="1"/>
          </p:cNvSpPr>
          <p:nvPr>
            <p:ph type="title" hasCustomPrompt="1"/>
          </p:nvPr>
        </p:nvSpPr>
        <p:spPr>
          <a:xfrm>
            <a:off x="-3" y="228659"/>
            <a:ext cx="3420000" cy="684001"/>
          </a:xfrm>
        </p:spPr>
        <p:txBody>
          <a:bodyPr lIns="0" tIns="0" rIns="180000" bIns="0">
            <a:noAutofit/>
          </a:bodyPr>
          <a:lstStyle>
            <a:lvl1pPr algn="r">
              <a:defRPr sz="1800" b="1" cap="all" baseline="0">
                <a:solidFill>
                  <a:schemeClr val="tx1"/>
                </a:solidFill>
                <a:latin typeface="Abel Pro" panose="02000506030000020004" pitchFamily="50" charset="0"/>
              </a:defRPr>
            </a:lvl1pPr>
          </a:lstStyle>
          <a:p>
            <a:r>
              <a:rPr lang="en-US" noProof="0" dirty="0"/>
              <a:t>CLICK HERE</a:t>
            </a:r>
          </a:p>
        </p:txBody>
      </p:sp>
      <p:sp>
        <p:nvSpPr>
          <p:cNvPr id="6" name="Text Placeholder 2">
            <a:extLst>
              <a:ext uri="{FF2B5EF4-FFF2-40B4-BE49-F238E27FC236}">
                <a16:creationId xmlns:a16="http://schemas.microsoft.com/office/drawing/2014/main" id="{9F2C1A48-A6C9-2A3E-D206-1C9F8CD09D7E}"/>
              </a:ext>
            </a:extLst>
          </p:cNvPr>
          <p:cNvSpPr>
            <a:spLocks noGrp="1"/>
          </p:cNvSpPr>
          <p:nvPr>
            <p:ph idx="1"/>
          </p:nvPr>
        </p:nvSpPr>
        <p:spPr>
          <a:xfrm>
            <a:off x="0" y="1260000"/>
            <a:ext cx="12192000" cy="5474865"/>
          </a:xfrm>
          <a:prstGeom prst="rect">
            <a:avLst/>
          </a:prstGeom>
        </p:spPr>
        <p:txBody>
          <a:bodyPr vert="horz" lIns="252000" tIns="0" rIns="252000" bIns="180000" rtlCol="0">
            <a:normAutofit/>
          </a:bodyPr>
          <a:lstStyle>
            <a:lvl1pPr marL="447675" indent="-288000">
              <a:buSzPct val="80000"/>
              <a:defRPr>
                <a:solidFill>
                  <a:schemeClr val="bg1"/>
                </a:solidFill>
                <a:latin typeface="Abel Pro" panose="02000506030000020004" pitchFamily="50" charset="0"/>
              </a:defRPr>
            </a:lvl1pPr>
            <a:lvl2pPr marL="809625" indent="-252000">
              <a:buSzPct val="80000"/>
              <a:defRPr>
                <a:solidFill>
                  <a:schemeClr val="bg1"/>
                </a:solidFill>
                <a:latin typeface="Abel Pro" panose="02000506030000020004" pitchFamily="50" charset="0"/>
              </a:defRPr>
            </a:lvl2pPr>
            <a:lvl3pPr marL="1162050" indent="-252000">
              <a:buSzPct val="80000"/>
              <a:defRPr>
                <a:solidFill>
                  <a:schemeClr val="bg1"/>
                </a:solidFill>
                <a:latin typeface="Abel Pro" panose="02000506030000020004" pitchFamily="50" charset="0"/>
              </a:defRPr>
            </a:lvl3pPr>
            <a:lvl4pPr marL="1524000" indent="-252000">
              <a:buSzPct val="80000"/>
              <a:defRPr>
                <a:solidFill>
                  <a:schemeClr val="bg1"/>
                </a:solidFill>
                <a:latin typeface="Abel Pro" panose="02000506030000020004" pitchFamily="50" charset="0"/>
              </a:defRPr>
            </a:lvl4pPr>
            <a:lvl5pPr marL="1885950" indent="-252000">
              <a:buSzPct val="80000"/>
              <a:defRPr>
                <a:solidFill>
                  <a:schemeClr val="bg1"/>
                </a:solidFill>
                <a:latin typeface="Abel Pro" panose="02000506030000020004" pitchFamily="50"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pic>
        <p:nvPicPr>
          <p:cNvPr id="9" name="Graphic 8">
            <a:extLst>
              <a:ext uri="{FF2B5EF4-FFF2-40B4-BE49-F238E27FC236}">
                <a16:creationId xmlns:a16="http://schemas.microsoft.com/office/drawing/2014/main" id="{11890DBB-7CBF-1D0E-F914-4B70FF2631F3}"/>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46043" y="228661"/>
            <a:ext cx="1391073" cy="319570"/>
          </a:xfrm>
          <a:prstGeom prst="rect">
            <a:avLst/>
          </a:prstGeom>
        </p:spPr>
      </p:pic>
    </p:spTree>
    <p:extLst>
      <p:ext uri="{BB962C8B-B14F-4D97-AF65-F5344CB8AC3E}">
        <p14:creationId xmlns:p14="http://schemas.microsoft.com/office/powerpoint/2010/main" val="410339443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ark - Europe Map">
    <p:spTree>
      <p:nvGrpSpPr>
        <p:cNvPr id="1" name=""/>
        <p:cNvGrpSpPr/>
        <p:nvPr/>
      </p:nvGrpSpPr>
      <p:grpSpPr>
        <a:xfrm>
          <a:off x="0" y="0"/>
          <a:ext cx="0" cy="0"/>
          <a:chOff x="0" y="0"/>
          <a:chExt cx="0" cy="0"/>
        </a:xfrm>
      </p:grpSpPr>
      <p:pic>
        <p:nvPicPr>
          <p:cNvPr id="7" name="Bildobjekt 6">
            <a:extLst>
              <a:ext uri="{FF2B5EF4-FFF2-40B4-BE49-F238E27FC236}">
                <a16:creationId xmlns:a16="http://schemas.microsoft.com/office/drawing/2014/main" id="{F1CE70B9-9362-4AA7-942E-2F7F05755679}"/>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l="40257" t="824" b="29208"/>
          <a:stretch/>
        </p:blipFill>
        <p:spPr>
          <a:xfrm>
            <a:off x="0" y="-4522"/>
            <a:ext cx="7778173" cy="6862647"/>
          </a:xfrm>
          <a:prstGeom prst="rect">
            <a:avLst/>
          </a:prstGeom>
        </p:spPr>
      </p:pic>
      <p:sp>
        <p:nvSpPr>
          <p:cNvPr id="8" name="Rektangel 7">
            <a:extLst>
              <a:ext uri="{FF2B5EF4-FFF2-40B4-BE49-F238E27FC236}">
                <a16:creationId xmlns:a16="http://schemas.microsoft.com/office/drawing/2014/main" id="{2870355F-E5B5-4C27-B844-F73898E2C4B5}"/>
              </a:ext>
            </a:extLst>
          </p:cNvPr>
          <p:cNvSpPr/>
          <p:nvPr userDrawn="1"/>
        </p:nvSpPr>
        <p:spPr>
          <a:xfrm>
            <a:off x="7715250" y="0"/>
            <a:ext cx="4476750" cy="6858000"/>
          </a:xfrm>
          <a:prstGeom prst="rect">
            <a:avLst/>
          </a:prstGeom>
          <a:solidFill>
            <a:srgbClr val="001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4" name="Rektangel 3">
            <a:extLst>
              <a:ext uri="{FF2B5EF4-FFF2-40B4-BE49-F238E27FC236}">
                <a16:creationId xmlns:a16="http://schemas.microsoft.com/office/drawing/2014/main" id="{FC125B17-2BF9-40CD-8837-9E29C9040A0A}"/>
              </a:ext>
            </a:extLst>
          </p:cNvPr>
          <p:cNvSpPr/>
          <p:nvPr userDrawn="1"/>
        </p:nvSpPr>
        <p:spPr>
          <a:xfrm>
            <a:off x="-1" y="0"/>
            <a:ext cx="8431619" cy="6858000"/>
          </a:xfrm>
          <a:prstGeom prst="rect">
            <a:avLst/>
          </a:prstGeom>
          <a:gradFill flip="none" rotWithShape="1">
            <a:gsLst>
              <a:gs pos="100000">
                <a:srgbClr val="001528"/>
              </a:gs>
              <a:gs pos="58000">
                <a:srgbClr val="001528">
                  <a:alpha val="95000"/>
                </a:srgbClr>
              </a:gs>
              <a:gs pos="50000">
                <a:srgbClr val="001528">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9" name="Rektangel 1">
            <a:extLst>
              <a:ext uri="{FF2B5EF4-FFF2-40B4-BE49-F238E27FC236}">
                <a16:creationId xmlns:a16="http://schemas.microsoft.com/office/drawing/2014/main" id="{638AC36A-F98F-D3F9-360E-56185A899E33}"/>
              </a:ext>
            </a:extLst>
          </p:cNvPr>
          <p:cNvSpPr/>
          <p:nvPr userDrawn="1"/>
        </p:nvSpPr>
        <p:spPr>
          <a:xfrm>
            <a:off x="0" y="0"/>
            <a:ext cx="12192000" cy="6852545"/>
          </a:xfrm>
          <a:prstGeom prst="rect">
            <a:avLst/>
          </a:prstGeom>
          <a:solidFill>
            <a:srgbClr val="10243E">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 name="Rektangel 1">
            <a:extLst>
              <a:ext uri="{FF2B5EF4-FFF2-40B4-BE49-F238E27FC236}">
                <a16:creationId xmlns:a16="http://schemas.microsoft.com/office/drawing/2014/main" id="{C321FCFD-8102-F496-34A7-C7CC49155C05}"/>
              </a:ext>
            </a:extLst>
          </p:cNvPr>
          <p:cNvSpPr/>
          <p:nvPr userDrawn="1"/>
        </p:nvSpPr>
        <p:spPr>
          <a:xfrm>
            <a:off x="0" y="6751266"/>
            <a:ext cx="12192000" cy="108000"/>
          </a:xfrm>
          <a:prstGeom prst="rect">
            <a:avLst/>
          </a:prstGeom>
          <a:solidFill>
            <a:srgbClr val="0924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 name="textruta 60">
            <a:extLst>
              <a:ext uri="{FF2B5EF4-FFF2-40B4-BE49-F238E27FC236}">
                <a16:creationId xmlns:a16="http://schemas.microsoft.com/office/drawing/2014/main" id="{F3746938-D854-0255-71C6-1A8CFDC58ED2}"/>
              </a:ext>
            </a:extLst>
          </p:cNvPr>
          <p:cNvSpPr txBox="1"/>
          <p:nvPr userDrawn="1"/>
        </p:nvSpPr>
        <p:spPr>
          <a:xfrm flipH="1">
            <a:off x="-3" y="228660"/>
            <a:ext cx="3420000" cy="684000"/>
          </a:xfrm>
          <a:prstGeom prst="rect">
            <a:avLst/>
          </a:prstGeom>
          <a:solidFill>
            <a:schemeClr val="bg1"/>
          </a:solidFill>
          <a:ln>
            <a:noFill/>
          </a:ln>
        </p:spPr>
        <p:txBody>
          <a:bodyPr wrap="square" lIns="180000" tIns="180000" rIns="360000" bIns="180000" anchor="ctr">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bel Pro" panose="02000506030000020004" pitchFamily="50" charset="0"/>
              <a:ea typeface="+mn-ea"/>
              <a:cs typeface="+mn-cs"/>
            </a:endParaRPr>
          </a:p>
        </p:txBody>
      </p:sp>
      <p:sp>
        <p:nvSpPr>
          <p:cNvPr id="5" name="Title 1">
            <a:extLst>
              <a:ext uri="{FF2B5EF4-FFF2-40B4-BE49-F238E27FC236}">
                <a16:creationId xmlns:a16="http://schemas.microsoft.com/office/drawing/2014/main" id="{696748D2-AAE3-C0E6-1E79-2C835EEDBEBE}"/>
              </a:ext>
            </a:extLst>
          </p:cNvPr>
          <p:cNvSpPr>
            <a:spLocks noGrp="1"/>
          </p:cNvSpPr>
          <p:nvPr>
            <p:ph type="title" hasCustomPrompt="1"/>
          </p:nvPr>
        </p:nvSpPr>
        <p:spPr>
          <a:xfrm>
            <a:off x="-3" y="228659"/>
            <a:ext cx="3420000" cy="684001"/>
          </a:xfrm>
        </p:spPr>
        <p:txBody>
          <a:bodyPr lIns="0" tIns="0" rIns="180000" bIns="0">
            <a:noAutofit/>
          </a:bodyPr>
          <a:lstStyle>
            <a:lvl1pPr algn="r">
              <a:defRPr sz="1800" b="1" cap="all" baseline="0">
                <a:solidFill>
                  <a:schemeClr val="tx1"/>
                </a:solidFill>
                <a:latin typeface="Abel Pro" panose="02000506030000020004" pitchFamily="50" charset="0"/>
              </a:defRPr>
            </a:lvl1pPr>
          </a:lstStyle>
          <a:p>
            <a:r>
              <a:rPr lang="en-US" noProof="0" dirty="0"/>
              <a:t>CLICK HERE</a:t>
            </a:r>
          </a:p>
        </p:txBody>
      </p:sp>
      <p:sp>
        <p:nvSpPr>
          <p:cNvPr id="6" name="Text Placeholder 2">
            <a:extLst>
              <a:ext uri="{FF2B5EF4-FFF2-40B4-BE49-F238E27FC236}">
                <a16:creationId xmlns:a16="http://schemas.microsoft.com/office/drawing/2014/main" id="{4FFA2FC5-9753-B2D6-CFCE-3E20787CB995}"/>
              </a:ext>
            </a:extLst>
          </p:cNvPr>
          <p:cNvSpPr>
            <a:spLocks noGrp="1"/>
          </p:cNvSpPr>
          <p:nvPr>
            <p:ph idx="1"/>
          </p:nvPr>
        </p:nvSpPr>
        <p:spPr>
          <a:xfrm>
            <a:off x="0" y="1260000"/>
            <a:ext cx="12192000" cy="5474865"/>
          </a:xfrm>
          <a:prstGeom prst="rect">
            <a:avLst/>
          </a:prstGeom>
        </p:spPr>
        <p:txBody>
          <a:bodyPr vert="horz" lIns="252000" tIns="0" rIns="252000" bIns="180000" rtlCol="0">
            <a:normAutofit/>
          </a:bodyPr>
          <a:lstStyle>
            <a:lvl1pPr marL="447675" indent="-288000">
              <a:buSzPct val="80000"/>
              <a:defRPr>
                <a:solidFill>
                  <a:schemeClr val="bg1"/>
                </a:solidFill>
                <a:latin typeface="Abel Pro" panose="02000506030000020004" pitchFamily="50" charset="0"/>
              </a:defRPr>
            </a:lvl1pPr>
            <a:lvl2pPr marL="809625" indent="-252000">
              <a:buSzPct val="80000"/>
              <a:defRPr>
                <a:solidFill>
                  <a:schemeClr val="bg1"/>
                </a:solidFill>
                <a:latin typeface="Abel Pro" panose="02000506030000020004" pitchFamily="50" charset="0"/>
              </a:defRPr>
            </a:lvl2pPr>
            <a:lvl3pPr marL="1162050" indent="-252000">
              <a:buSzPct val="80000"/>
              <a:defRPr>
                <a:solidFill>
                  <a:schemeClr val="bg1"/>
                </a:solidFill>
                <a:latin typeface="Abel Pro" panose="02000506030000020004" pitchFamily="50" charset="0"/>
              </a:defRPr>
            </a:lvl3pPr>
            <a:lvl4pPr marL="1524000" indent="-252000">
              <a:buSzPct val="80000"/>
              <a:defRPr>
                <a:solidFill>
                  <a:schemeClr val="bg1"/>
                </a:solidFill>
                <a:latin typeface="Abel Pro" panose="02000506030000020004" pitchFamily="50" charset="0"/>
              </a:defRPr>
            </a:lvl4pPr>
            <a:lvl5pPr marL="1885950" indent="-252000">
              <a:buSzPct val="80000"/>
              <a:defRPr>
                <a:solidFill>
                  <a:schemeClr val="bg1"/>
                </a:solidFill>
                <a:latin typeface="Abel Pro" panose="02000506030000020004" pitchFamily="50"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pic>
        <p:nvPicPr>
          <p:cNvPr id="11" name="Graphic 10">
            <a:extLst>
              <a:ext uri="{FF2B5EF4-FFF2-40B4-BE49-F238E27FC236}">
                <a16:creationId xmlns:a16="http://schemas.microsoft.com/office/drawing/2014/main" id="{28B24AAA-D33A-34E2-945E-A8D37DCD7CF3}"/>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46043" y="228661"/>
            <a:ext cx="1391073" cy="319570"/>
          </a:xfrm>
          <a:prstGeom prst="rect">
            <a:avLst/>
          </a:prstGeom>
        </p:spPr>
      </p:pic>
    </p:spTree>
    <p:extLst>
      <p:ext uri="{BB962C8B-B14F-4D97-AF65-F5344CB8AC3E}">
        <p14:creationId xmlns:p14="http://schemas.microsoft.com/office/powerpoint/2010/main" val="35347786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dia - 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E1F7CE5-8E73-5122-CF34-BF4FFA1BDC6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9" name="Rektangel 1">
            <a:extLst>
              <a:ext uri="{FF2B5EF4-FFF2-40B4-BE49-F238E27FC236}">
                <a16:creationId xmlns:a16="http://schemas.microsoft.com/office/drawing/2014/main" id="{2E5D72B9-B28A-F07D-AC7C-2EE5F921F19F}"/>
              </a:ext>
            </a:extLst>
          </p:cNvPr>
          <p:cNvSpPr/>
          <p:nvPr userDrawn="1"/>
        </p:nvSpPr>
        <p:spPr>
          <a:xfrm>
            <a:off x="-228" y="-5454"/>
            <a:ext cx="12192000" cy="6863454"/>
          </a:xfrm>
          <a:prstGeom prst="rect">
            <a:avLst/>
          </a:prstGeom>
          <a:solidFill>
            <a:srgbClr val="10243E">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3" name="Subtitle 2">
            <a:extLst>
              <a:ext uri="{FF2B5EF4-FFF2-40B4-BE49-F238E27FC236}">
                <a16:creationId xmlns:a16="http://schemas.microsoft.com/office/drawing/2014/main" id="{736AB476-86F6-42AE-BE3C-65E9BA51968B}"/>
              </a:ext>
            </a:extLst>
          </p:cNvPr>
          <p:cNvSpPr>
            <a:spLocks noGrp="1"/>
          </p:cNvSpPr>
          <p:nvPr>
            <p:ph type="subTitle" idx="1"/>
          </p:nvPr>
        </p:nvSpPr>
        <p:spPr>
          <a:xfrm>
            <a:off x="57" y="3956858"/>
            <a:ext cx="12191943" cy="405332"/>
          </a:xfrm>
        </p:spPr>
        <p:txBody>
          <a:bodyPr>
            <a:noAutofit/>
          </a:bodyPr>
          <a:lstStyle>
            <a:lvl1pPr marL="0" indent="0" algn="ctr">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 name="Title 1">
            <a:extLst>
              <a:ext uri="{FF2B5EF4-FFF2-40B4-BE49-F238E27FC236}">
                <a16:creationId xmlns:a16="http://schemas.microsoft.com/office/drawing/2014/main" id="{97189D7D-CF4D-944F-89CB-13A28A32E00D}"/>
              </a:ext>
            </a:extLst>
          </p:cNvPr>
          <p:cNvSpPr>
            <a:spLocks noGrp="1"/>
          </p:cNvSpPr>
          <p:nvPr>
            <p:ph type="title"/>
          </p:nvPr>
        </p:nvSpPr>
        <p:spPr>
          <a:xfrm>
            <a:off x="-228" y="3279367"/>
            <a:ext cx="12192228" cy="677491"/>
          </a:xfrm>
        </p:spPr>
        <p:txBody>
          <a:bodyPr wrap="none" lIns="72000" tIns="36000" rIns="72000" bIns="36000">
            <a:noAutofit/>
          </a:bodyPr>
          <a:lstStyle>
            <a:lvl1pPr algn="ctr">
              <a:defRPr sz="4800" b="1">
                <a:solidFill>
                  <a:schemeClr val="bg1"/>
                </a:solidFill>
              </a:defRPr>
            </a:lvl1pPr>
          </a:lstStyle>
          <a:p>
            <a:r>
              <a:rPr lang="en-US"/>
              <a:t>Click to edit Master title style</a:t>
            </a:r>
            <a:endParaRPr lang="en-US" dirty="0"/>
          </a:p>
        </p:txBody>
      </p:sp>
      <p:pic>
        <p:nvPicPr>
          <p:cNvPr id="7" name="Graphic 6">
            <a:extLst>
              <a:ext uri="{FF2B5EF4-FFF2-40B4-BE49-F238E27FC236}">
                <a16:creationId xmlns:a16="http://schemas.microsoft.com/office/drawing/2014/main" id="{1AAC9D19-2A21-34D0-7EEC-5456420F971C}"/>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305498" y="2384276"/>
            <a:ext cx="3580548" cy="822558"/>
          </a:xfrm>
          <a:prstGeom prst="rect">
            <a:avLst/>
          </a:prstGeom>
        </p:spPr>
      </p:pic>
      <p:sp>
        <p:nvSpPr>
          <p:cNvPr id="5" name="Rektangel: rundade hörn 8">
            <a:extLst>
              <a:ext uri="{FF2B5EF4-FFF2-40B4-BE49-F238E27FC236}">
                <a16:creationId xmlns:a16="http://schemas.microsoft.com/office/drawing/2014/main" id="{F6BD65F1-06E1-B263-009D-4435844D402C}"/>
              </a:ext>
            </a:extLst>
          </p:cNvPr>
          <p:cNvSpPr/>
          <p:nvPr userDrawn="1"/>
        </p:nvSpPr>
        <p:spPr>
          <a:xfrm>
            <a:off x="337350" y="5113538"/>
            <a:ext cx="11505461" cy="1439323"/>
          </a:xfrm>
          <a:prstGeom prst="roundRect">
            <a:avLst>
              <a:gd name="adj" fmla="val 8168"/>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095428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ark - Servers">
    <p:bg>
      <p:bgPr>
        <a:solidFill>
          <a:schemeClr val="bg1"/>
        </a:solidFill>
        <a:effectLst/>
      </p:bgPr>
    </p:bg>
    <p:spTree>
      <p:nvGrpSpPr>
        <p:cNvPr id="1" name=""/>
        <p:cNvGrpSpPr/>
        <p:nvPr/>
      </p:nvGrpSpPr>
      <p:grpSpPr>
        <a:xfrm>
          <a:off x="0" y="0"/>
          <a:ext cx="0" cy="0"/>
          <a:chOff x="0" y="0"/>
          <a:chExt cx="0" cy="0"/>
        </a:xfrm>
      </p:grpSpPr>
      <p:pic>
        <p:nvPicPr>
          <p:cNvPr id="3" name="Bildobjekt 2">
            <a:extLst>
              <a:ext uri="{FF2B5EF4-FFF2-40B4-BE49-F238E27FC236}">
                <a16:creationId xmlns:a16="http://schemas.microsoft.com/office/drawing/2014/main" id="{3185182B-B16C-48BC-8329-26BB7B5E715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016"/>
            <a:ext cx="12192000" cy="6858000"/>
          </a:xfrm>
          <a:prstGeom prst="rect">
            <a:avLst/>
          </a:prstGeom>
        </p:spPr>
      </p:pic>
      <p:sp>
        <p:nvSpPr>
          <p:cNvPr id="2" name="Rektangel 1">
            <a:extLst>
              <a:ext uri="{FF2B5EF4-FFF2-40B4-BE49-F238E27FC236}">
                <a16:creationId xmlns:a16="http://schemas.microsoft.com/office/drawing/2014/main" id="{1F6AE11E-37E7-62D2-7351-FB7BFBC61DAD}"/>
              </a:ext>
            </a:extLst>
          </p:cNvPr>
          <p:cNvSpPr/>
          <p:nvPr userDrawn="1"/>
        </p:nvSpPr>
        <p:spPr>
          <a:xfrm>
            <a:off x="0" y="2"/>
            <a:ext cx="12192000" cy="6852545"/>
          </a:xfrm>
          <a:prstGeom prst="rect">
            <a:avLst/>
          </a:prstGeom>
          <a:solidFill>
            <a:srgbClr val="10243E">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4" name="Graphic 9">
            <a:extLst>
              <a:ext uri="{FF2B5EF4-FFF2-40B4-BE49-F238E27FC236}">
                <a16:creationId xmlns:a16="http://schemas.microsoft.com/office/drawing/2014/main" id="{77616050-2F02-D672-4BC4-DD5EC0BD4235}"/>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46043" y="228661"/>
            <a:ext cx="1391073" cy="319570"/>
          </a:xfrm>
          <a:prstGeom prst="rect">
            <a:avLst/>
          </a:prstGeom>
        </p:spPr>
      </p:pic>
      <p:sp>
        <p:nvSpPr>
          <p:cNvPr id="5" name="textruta 60">
            <a:extLst>
              <a:ext uri="{FF2B5EF4-FFF2-40B4-BE49-F238E27FC236}">
                <a16:creationId xmlns:a16="http://schemas.microsoft.com/office/drawing/2014/main" id="{8A06A14D-A3C8-B647-4E03-5AC5D9C832DE}"/>
              </a:ext>
            </a:extLst>
          </p:cNvPr>
          <p:cNvSpPr txBox="1"/>
          <p:nvPr userDrawn="1"/>
        </p:nvSpPr>
        <p:spPr>
          <a:xfrm flipH="1">
            <a:off x="-3" y="228660"/>
            <a:ext cx="3420000" cy="684000"/>
          </a:xfrm>
          <a:prstGeom prst="rect">
            <a:avLst/>
          </a:prstGeom>
          <a:solidFill>
            <a:schemeClr val="bg1"/>
          </a:solidFill>
          <a:ln>
            <a:noFill/>
          </a:ln>
        </p:spPr>
        <p:txBody>
          <a:bodyPr wrap="square" lIns="180000" tIns="180000" rIns="360000" bIns="180000" anchor="ctr">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bel Pro" panose="02000506030000020004" pitchFamily="50" charset="0"/>
              <a:ea typeface="+mn-ea"/>
              <a:cs typeface="+mn-cs"/>
            </a:endParaRPr>
          </a:p>
        </p:txBody>
      </p:sp>
      <p:sp>
        <p:nvSpPr>
          <p:cNvPr id="6" name="Text Placeholder 2">
            <a:extLst>
              <a:ext uri="{FF2B5EF4-FFF2-40B4-BE49-F238E27FC236}">
                <a16:creationId xmlns:a16="http://schemas.microsoft.com/office/drawing/2014/main" id="{DF7183B4-FF8A-8157-F505-EB9DD4185A81}"/>
              </a:ext>
            </a:extLst>
          </p:cNvPr>
          <p:cNvSpPr>
            <a:spLocks noGrp="1"/>
          </p:cNvSpPr>
          <p:nvPr>
            <p:ph idx="1"/>
          </p:nvPr>
        </p:nvSpPr>
        <p:spPr>
          <a:xfrm>
            <a:off x="0" y="1260000"/>
            <a:ext cx="12192000" cy="5474865"/>
          </a:xfrm>
          <a:prstGeom prst="rect">
            <a:avLst/>
          </a:prstGeom>
        </p:spPr>
        <p:txBody>
          <a:bodyPr vert="horz" lIns="252000" tIns="0" rIns="252000" bIns="180000" rtlCol="0">
            <a:normAutofit/>
          </a:bodyPr>
          <a:lstStyle>
            <a:lvl1pPr marL="447675" indent="-288000">
              <a:buSzPct val="80000"/>
              <a:defRPr>
                <a:solidFill>
                  <a:schemeClr val="bg1"/>
                </a:solidFill>
                <a:latin typeface="Abel Pro" panose="02000506030000020004" pitchFamily="50" charset="0"/>
              </a:defRPr>
            </a:lvl1pPr>
            <a:lvl2pPr marL="809625" indent="-252000">
              <a:buSzPct val="80000"/>
              <a:defRPr>
                <a:solidFill>
                  <a:schemeClr val="bg1"/>
                </a:solidFill>
                <a:latin typeface="Abel Pro" panose="02000506030000020004" pitchFamily="50" charset="0"/>
              </a:defRPr>
            </a:lvl2pPr>
            <a:lvl3pPr marL="1162050" indent="-252000">
              <a:buSzPct val="80000"/>
              <a:defRPr>
                <a:solidFill>
                  <a:schemeClr val="bg1"/>
                </a:solidFill>
                <a:latin typeface="Abel Pro" panose="02000506030000020004" pitchFamily="50" charset="0"/>
              </a:defRPr>
            </a:lvl3pPr>
            <a:lvl4pPr marL="1524000" indent="-252000">
              <a:buSzPct val="80000"/>
              <a:defRPr>
                <a:solidFill>
                  <a:schemeClr val="bg1"/>
                </a:solidFill>
                <a:latin typeface="Abel Pro" panose="02000506030000020004" pitchFamily="50" charset="0"/>
              </a:defRPr>
            </a:lvl4pPr>
            <a:lvl5pPr marL="1885950" indent="-252000">
              <a:buSzPct val="80000"/>
              <a:defRPr>
                <a:solidFill>
                  <a:schemeClr val="bg1"/>
                </a:solidFill>
                <a:latin typeface="Abel Pro" panose="02000506030000020004" pitchFamily="50"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35208733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ark - SC">
    <p:bg>
      <p:bgPr>
        <a:solidFill>
          <a:schemeClr val="bg1"/>
        </a:solidFill>
        <a:effectLst/>
      </p:bgPr>
    </p:bg>
    <p:spTree>
      <p:nvGrpSpPr>
        <p:cNvPr id="1" name=""/>
        <p:cNvGrpSpPr/>
        <p:nvPr/>
      </p:nvGrpSpPr>
      <p:grpSpPr>
        <a:xfrm>
          <a:off x="0" y="0"/>
          <a:ext cx="0" cy="0"/>
          <a:chOff x="0" y="0"/>
          <a:chExt cx="0" cy="0"/>
        </a:xfrm>
      </p:grpSpPr>
      <p:pic>
        <p:nvPicPr>
          <p:cNvPr id="9" name="Bildobjekt 8">
            <a:extLst>
              <a:ext uri="{FF2B5EF4-FFF2-40B4-BE49-F238E27FC236}">
                <a16:creationId xmlns:a16="http://schemas.microsoft.com/office/drawing/2014/main" id="{1EBD9D8D-4178-413E-ACB8-D4ED27FAAA0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 y="0"/>
            <a:ext cx="12191999" cy="6843621"/>
          </a:xfrm>
          <a:prstGeom prst="rect">
            <a:avLst/>
          </a:prstGeom>
        </p:spPr>
      </p:pic>
      <p:sp>
        <p:nvSpPr>
          <p:cNvPr id="3" name="Rektangel 2">
            <a:extLst>
              <a:ext uri="{FF2B5EF4-FFF2-40B4-BE49-F238E27FC236}">
                <a16:creationId xmlns:a16="http://schemas.microsoft.com/office/drawing/2014/main" id="{743A2D59-B677-EE40-07AA-793DC24E0A81}"/>
              </a:ext>
            </a:extLst>
          </p:cNvPr>
          <p:cNvSpPr/>
          <p:nvPr userDrawn="1"/>
        </p:nvSpPr>
        <p:spPr>
          <a:xfrm>
            <a:off x="0" y="2"/>
            <a:ext cx="12192000" cy="6852545"/>
          </a:xfrm>
          <a:prstGeom prst="rect">
            <a:avLst/>
          </a:prstGeom>
          <a:solidFill>
            <a:srgbClr val="10243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 name="Graphic 9">
            <a:extLst>
              <a:ext uri="{FF2B5EF4-FFF2-40B4-BE49-F238E27FC236}">
                <a16:creationId xmlns:a16="http://schemas.microsoft.com/office/drawing/2014/main" id="{9C7EA215-3F39-6C9E-DA2E-601394344F3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46043" y="228661"/>
            <a:ext cx="1391073" cy="319570"/>
          </a:xfrm>
          <a:prstGeom prst="rect">
            <a:avLst/>
          </a:prstGeom>
        </p:spPr>
      </p:pic>
      <p:sp>
        <p:nvSpPr>
          <p:cNvPr id="4" name="textruta 60">
            <a:extLst>
              <a:ext uri="{FF2B5EF4-FFF2-40B4-BE49-F238E27FC236}">
                <a16:creationId xmlns:a16="http://schemas.microsoft.com/office/drawing/2014/main" id="{87F07F36-5706-D716-3372-0F3A9E30A34F}"/>
              </a:ext>
            </a:extLst>
          </p:cNvPr>
          <p:cNvSpPr txBox="1"/>
          <p:nvPr userDrawn="1"/>
        </p:nvSpPr>
        <p:spPr>
          <a:xfrm flipH="1">
            <a:off x="-3" y="228660"/>
            <a:ext cx="3420000" cy="684000"/>
          </a:xfrm>
          <a:prstGeom prst="rect">
            <a:avLst/>
          </a:prstGeom>
          <a:solidFill>
            <a:schemeClr val="bg1"/>
          </a:solidFill>
          <a:ln>
            <a:noFill/>
          </a:ln>
        </p:spPr>
        <p:txBody>
          <a:bodyPr wrap="square" lIns="180000" tIns="180000" rIns="360000" bIns="180000" anchor="ctr">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bel Pro" panose="02000506030000020004" pitchFamily="50" charset="0"/>
              <a:ea typeface="+mn-ea"/>
              <a:cs typeface="+mn-cs"/>
            </a:endParaRPr>
          </a:p>
        </p:txBody>
      </p:sp>
      <p:sp>
        <p:nvSpPr>
          <p:cNvPr id="5" name="Text Placeholder 2">
            <a:extLst>
              <a:ext uri="{FF2B5EF4-FFF2-40B4-BE49-F238E27FC236}">
                <a16:creationId xmlns:a16="http://schemas.microsoft.com/office/drawing/2014/main" id="{D4852C1A-40A6-9DB4-6666-4F7BDBE4424F}"/>
              </a:ext>
            </a:extLst>
          </p:cNvPr>
          <p:cNvSpPr>
            <a:spLocks noGrp="1"/>
          </p:cNvSpPr>
          <p:nvPr>
            <p:ph idx="1"/>
          </p:nvPr>
        </p:nvSpPr>
        <p:spPr>
          <a:xfrm>
            <a:off x="0" y="1260000"/>
            <a:ext cx="12192000" cy="5474865"/>
          </a:xfrm>
          <a:prstGeom prst="rect">
            <a:avLst/>
          </a:prstGeom>
        </p:spPr>
        <p:txBody>
          <a:bodyPr vert="horz" lIns="252000" tIns="0" rIns="252000" bIns="180000" rtlCol="0">
            <a:normAutofit/>
          </a:bodyPr>
          <a:lstStyle>
            <a:lvl1pPr marL="447675" indent="-288000">
              <a:buSzPct val="80000"/>
              <a:defRPr>
                <a:solidFill>
                  <a:schemeClr val="bg1"/>
                </a:solidFill>
                <a:latin typeface="Abel Pro" panose="02000506030000020004" pitchFamily="50" charset="0"/>
              </a:defRPr>
            </a:lvl1pPr>
            <a:lvl2pPr marL="809625" indent="-252000">
              <a:buSzPct val="80000"/>
              <a:defRPr>
                <a:solidFill>
                  <a:schemeClr val="bg1"/>
                </a:solidFill>
                <a:latin typeface="Abel Pro" panose="02000506030000020004" pitchFamily="50" charset="0"/>
              </a:defRPr>
            </a:lvl2pPr>
            <a:lvl3pPr marL="1162050" indent="-252000">
              <a:buSzPct val="80000"/>
              <a:defRPr>
                <a:solidFill>
                  <a:schemeClr val="bg1"/>
                </a:solidFill>
                <a:latin typeface="Abel Pro" panose="02000506030000020004" pitchFamily="50" charset="0"/>
              </a:defRPr>
            </a:lvl3pPr>
            <a:lvl4pPr marL="1524000" indent="-252000">
              <a:buSzPct val="80000"/>
              <a:defRPr>
                <a:solidFill>
                  <a:schemeClr val="bg1"/>
                </a:solidFill>
                <a:latin typeface="Abel Pro" panose="02000506030000020004" pitchFamily="50" charset="0"/>
              </a:defRPr>
            </a:lvl4pPr>
            <a:lvl5pPr marL="1885950" indent="-252000">
              <a:buSzPct val="80000"/>
              <a:defRPr>
                <a:solidFill>
                  <a:schemeClr val="bg1"/>
                </a:solidFill>
                <a:latin typeface="Abel Pro" panose="02000506030000020004" pitchFamily="50"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11160692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Dark - Gears">
    <p:bg>
      <p:bgPr>
        <a:solidFill>
          <a:schemeClr val="bg1"/>
        </a:solidFill>
        <a:effectLst/>
      </p:bgPr>
    </p:bg>
    <p:spTree>
      <p:nvGrpSpPr>
        <p:cNvPr id="1" name=""/>
        <p:cNvGrpSpPr/>
        <p:nvPr/>
      </p:nvGrpSpPr>
      <p:grpSpPr>
        <a:xfrm>
          <a:off x="0" y="0"/>
          <a:ext cx="0" cy="0"/>
          <a:chOff x="0" y="0"/>
          <a:chExt cx="0" cy="0"/>
        </a:xfrm>
      </p:grpSpPr>
      <p:pic>
        <p:nvPicPr>
          <p:cNvPr id="4" name="Bildobjekt 3">
            <a:extLst>
              <a:ext uri="{FF2B5EF4-FFF2-40B4-BE49-F238E27FC236}">
                <a16:creationId xmlns:a16="http://schemas.microsoft.com/office/drawing/2014/main" id="{7FDA41DB-1A88-483C-BD7E-6D9981B2F95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7" name="Bildobjekt 6">
            <a:extLst>
              <a:ext uri="{FF2B5EF4-FFF2-40B4-BE49-F238E27FC236}">
                <a16:creationId xmlns:a16="http://schemas.microsoft.com/office/drawing/2014/main" id="{DB4D72E4-406D-4E94-AD65-7782D33E37B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03355" y="205109"/>
            <a:ext cx="1358719" cy="309204"/>
          </a:xfrm>
          <a:prstGeom prst="rect">
            <a:avLst/>
          </a:prstGeom>
        </p:spPr>
      </p:pic>
      <p:sp>
        <p:nvSpPr>
          <p:cNvPr id="2" name="Rektangel 1">
            <a:extLst>
              <a:ext uri="{FF2B5EF4-FFF2-40B4-BE49-F238E27FC236}">
                <a16:creationId xmlns:a16="http://schemas.microsoft.com/office/drawing/2014/main" id="{F394B808-3AD4-0293-A75F-FAE0165AFBC9}"/>
              </a:ext>
            </a:extLst>
          </p:cNvPr>
          <p:cNvSpPr/>
          <p:nvPr userDrawn="1"/>
        </p:nvSpPr>
        <p:spPr>
          <a:xfrm>
            <a:off x="0" y="2"/>
            <a:ext cx="12192000" cy="6852545"/>
          </a:xfrm>
          <a:prstGeom prst="rect">
            <a:avLst/>
          </a:prstGeom>
          <a:solidFill>
            <a:srgbClr val="10243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3" name="Graphic 9">
            <a:extLst>
              <a:ext uri="{FF2B5EF4-FFF2-40B4-BE49-F238E27FC236}">
                <a16:creationId xmlns:a16="http://schemas.microsoft.com/office/drawing/2014/main" id="{E111CC03-69CE-B266-F3E0-52207B4534A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546043" y="228661"/>
            <a:ext cx="1391073" cy="319570"/>
          </a:xfrm>
          <a:prstGeom prst="rect">
            <a:avLst/>
          </a:prstGeom>
        </p:spPr>
      </p:pic>
      <p:sp>
        <p:nvSpPr>
          <p:cNvPr id="5" name="textruta 60">
            <a:extLst>
              <a:ext uri="{FF2B5EF4-FFF2-40B4-BE49-F238E27FC236}">
                <a16:creationId xmlns:a16="http://schemas.microsoft.com/office/drawing/2014/main" id="{2CBEFBA9-ABF1-A3B7-6DC8-29D348FDEAA6}"/>
              </a:ext>
            </a:extLst>
          </p:cNvPr>
          <p:cNvSpPr txBox="1"/>
          <p:nvPr userDrawn="1"/>
        </p:nvSpPr>
        <p:spPr>
          <a:xfrm flipH="1">
            <a:off x="-3" y="228660"/>
            <a:ext cx="3420000" cy="684000"/>
          </a:xfrm>
          <a:prstGeom prst="rect">
            <a:avLst/>
          </a:prstGeom>
          <a:solidFill>
            <a:schemeClr val="bg1"/>
          </a:solidFill>
          <a:ln>
            <a:noFill/>
          </a:ln>
        </p:spPr>
        <p:txBody>
          <a:bodyPr wrap="square" lIns="180000" tIns="180000" rIns="360000" bIns="180000" anchor="ctr">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bel Pro" panose="02000506030000020004" pitchFamily="50" charset="0"/>
              <a:ea typeface="+mn-ea"/>
              <a:cs typeface="+mn-cs"/>
            </a:endParaRPr>
          </a:p>
        </p:txBody>
      </p:sp>
      <p:sp>
        <p:nvSpPr>
          <p:cNvPr id="6" name="Text Placeholder 2">
            <a:extLst>
              <a:ext uri="{FF2B5EF4-FFF2-40B4-BE49-F238E27FC236}">
                <a16:creationId xmlns:a16="http://schemas.microsoft.com/office/drawing/2014/main" id="{5BDA24E7-EB13-52D8-50B3-FC0474B2F6D8}"/>
              </a:ext>
            </a:extLst>
          </p:cNvPr>
          <p:cNvSpPr>
            <a:spLocks noGrp="1"/>
          </p:cNvSpPr>
          <p:nvPr>
            <p:ph idx="1"/>
          </p:nvPr>
        </p:nvSpPr>
        <p:spPr>
          <a:xfrm>
            <a:off x="0" y="1260000"/>
            <a:ext cx="12192000" cy="5474865"/>
          </a:xfrm>
          <a:prstGeom prst="rect">
            <a:avLst/>
          </a:prstGeom>
        </p:spPr>
        <p:txBody>
          <a:bodyPr vert="horz" lIns="252000" tIns="0" rIns="252000" bIns="180000" rtlCol="0">
            <a:normAutofit/>
          </a:bodyPr>
          <a:lstStyle>
            <a:lvl1pPr marL="447675" indent="-288000">
              <a:buSzPct val="80000"/>
              <a:defRPr>
                <a:solidFill>
                  <a:schemeClr val="bg1"/>
                </a:solidFill>
                <a:latin typeface="Abel Pro" panose="02000506030000020004" pitchFamily="50" charset="0"/>
              </a:defRPr>
            </a:lvl1pPr>
            <a:lvl2pPr marL="809625" indent="-252000">
              <a:buSzPct val="80000"/>
              <a:defRPr>
                <a:solidFill>
                  <a:schemeClr val="bg1"/>
                </a:solidFill>
                <a:latin typeface="Abel Pro" panose="02000506030000020004" pitchFamily="50" charset="0"/>
              </a:defRPr>
            </a:lvl2pPr>
            <a:lvl3pPr marL="1162050" indent="-252000">
              <a:buSzPct val="80000"/>
              <a:defRPr>
                <a:solidFill>
                  <a:schemeClr val="bg1"/>
                </a:solidFill>
                <a:latin typeface="Abel Pro" panose="02000506030000020004" pitchFamily="50" charset="0"/>
              </a:defRPr>
            </a:lvl3pPr>
            <a:lvl4pPr marL="1524000" indent="-252000">
              <a:buSzPct val="80000"/>
              <a:defRPr>
                <a:solidFill>
                  <a:schemeClr val="bg1"/>
                </a:solidFill>
                <a:latin typeface="Abel Pro" panose="02000506030000020004" pitchFamily="50" charset="0"/>
              </a:defRPr>
            </a:lvl4pPr>
            <a:lvl5pPr marL="1885950" indent="-252000">
              <a:buSzPct val="80000"/>
              <a:defRPr>
                <a:solidFill>
                  <a:schemeClr val="bg1"/>
                </a:solidFill>
                <a:latin typeface="Abel Pro" panose="02000506030000020004" pitchFamily="50"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268794014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Dark - People Meeting">
    <p:bg>
      <p:bgPr>
        <a:solidFill>
          <a:schemeClr val="bg1"/>
        </a:solidFill>
        <a:effectLst/>
      </p:bgPr>
    </p:bg>
    <p:spTree>
      <p:nvGrpSpPr>
        <p:cNvPr id="1" name=""/>
        <p:cNvGrpSpPr/>
        <p:nvPr/>
      </p:nvGrpSpPr>
      <p:grpSpPr>
        <a:xfrm>
          <a:off x="0" y="0"/>
          <a:ext cx="0" cy="0"/>
          <a:chOff x="0" y="0"/>
          <a:chExt cx="0" cy="0"/>
        </a:xfrm>
      </p:grpSpPr>
      <p:pic>
        <p:nvPicPr>
          <p:cNvPr id="2" name="Bildobjekt 1">
            <a:extLst>
              <a:ext uri="{FF2B5EF4-FFF2-40B4-BE49-F238E27FC236}">
                <a16:creationId xmlns:a16="http://schemas.microsoft.com/office/drawing/2014/main" id="{FA3A5255-A5D5-4F45-A908-E25F8E1E524D}"/>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49381" y="0"/>
            <a:ext cx="12441381" cy="6858000"/>
          </a:xfrm>
          <a:prstGeom prst="rect">
            <a:avLst/>
          </a:prstGeom>
        </p:spPr>
      </p:pic>
      <p:sp>
        <p:nvSpPr>
          <p:cNvPr id="3" name="Rektangel 2">
            <a:extLst>
              <a:ext uri="{FF2B5EF4-FFF2-40B4-BE49-F238E27FC236}">
                <a16:creationId xmlns:a16="http://schemas.microsoft.com/office/drawing/2014/main" id="{21891FC9-7E71-C94D-D3F6-C535A1419450}"/>
              </a:ext>
            </a:extLst>
          </p:cNvPr>
          <p:cNvSpPr/>
          <p:nvPr userDrawn="1"/>
        </p:nvSpPr>
        <p:spPr>
          <a:xfrm>
            <a:off x="0" y="2"/>
            <a:ext cx="12192000" cy="6852545"/>
          </a:xfrm>
          <a:prstGeom prst="rect">
            <a:avLst/>
          </a:prstGeom>
          <a:solidFill>
            <a:srgbClr val="10243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4" name="Graphic 9">
            <a:extLst>
              <a:ext uri="{FF2B5EF4-FFF2-40B4-BE49-F238E27FC236}">
                <a16:creationId xmlns:a16="http://schemas.microsoft.com/office/drawing/2014/main" id="{597ADECF-03E4-5E2E-546C-D7E04CB03059}"/>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46043" y="228661"/>
            <a:ext cx="1391073" cy="319570"/>
          </a:xfrm>
          <a:prstGeom prst="rect">
            <a:avLst/>
          </a:prstGeom>
        </p:spPr>
      </p:pic>
      <p:sp>
        <p:nvSpPr>
          <p:cNvPr id="5" name="textruta 60">
            <a:extLst>
              <a:ext uri="{FF2B5EF4-FFF2-40B4-BE49-F238E27FC236}">
                <a16:creationId xmlns:a16="http://schemas.microsoft.com/office/drawing/2014/main" id="{324FF998-F917-EE25-5DE2-7AD64C48CBE3}"/>
              </a:ext>
            </a:extLst>
          </p:cNvPr>
          <p:cNvSpPr txBox="1"/>
          <p:nvPr userDrawn="1"/>
        </p:nvSpPr>
        <p:spPr>
          <a:xfrm flipH="1">
            <a:off x="-3" y="228660"/>
            <a:ext cx="3420000" cy="684000"/>
          </a:xfrm>
          <a:prstGeom prst="rect">
            <a:avLst/>
          </a:prstGeom>
          <a:solidFill>
            <a:schemeClr val="bg1"/>
          </a:solidFill>
          <a:ln>
            <a:noFill/>
          </a:ln>
        </p:spPr>
        <p:txBody>
          <a:bodyPr wrap="square" lIns="180000" tIns="180000" rIns="360000" bIns="180000" anchor="ctr">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bel Pro" panose="02000506030000020004" pitchFamily="50" charset="0"/>
              <a:ea typeface="+mn-ea"/>
              <a:cs typeface="+mn-cs"/>
            </a:endParaRPr>
          </a:p>
        </p:txBody>
      </p:sp>
      <p:sp>
        <p:nvSpPr>
          <p:cNvPr id="6" name="Text Placeholder 2">
            <a:extLst>
              <a:ext uri="{FF2B5EF4-FFF2-40B4-BE49-F238E27FC236}">
                <a16:creationId xmlns:a16="http://schemas.microsoft.com/office/drawing/2014/main" id="{5C3DD53F-346D-9E3B-E86F-01EA7349B973}"/>
              </a:ext>
            </a:extLst>
          </p:cNvPr>
          <p:cNvSpPr>
            <a:spLocks noGrp="1"/>
          </p:cNvSpPr>
          <p:nvPr>
            <p:ph idx="1"/>
          </p:nvPr>
        </p:nvSpPr>
        <p:spPr>
          <a:xfrm>
            <a:off x="0" y="1260000"/>
            <a:ext cx="12192000" cy="5474865"/>
          </a:xfrm>
          <a:prstGeom prst="rect">
            <a:avLst/>
          </a:prstGeom>
        </p:spPr>
        <p:txBody>
          <a:bodyPr vert="horz" lIns="252000" tIns="0" rIns="252000" bIns="180000" rtlCol="0">
            <a:normAutofit/>
          </a:bodyPr>
          <a:lstStyle>
            <a:lvl1pPr marL="447675" indent="-288000">
              <a:buSzPct val="80000"/>
              <a:defRPr>
                <a:solidFill>
                  <a:schemeClr val="bg1"/>
                </a:solidFill>
                <a:latin typeface="Abel Pro" panose="02000506030000020004" pitchFamily="50" charset="0"/>
              </a:defRPr>
            </a:lvl1pPr>
            <a:lvl2pPr marL="809625" indent="-252000">
              <a:buSzPct val="80000"/>
              <a:defRPr>
                <a:solidFill>
                  <a:schemeClr val="bg1"/>
                </a:solidFill>
                <a:latin typeface="Abel Pro" panose="02000506030000020004" pitchFamily="50" charset="0"/>
              </a:defRPr>
            </a:lvl2pPr>
            <a:lvl3pPr marL="1162050" indent="-252000">
              <a:buSzPct val="80000"/>
              <a:defRPr>
                <a:solidFill>
                  <a:schemeClr val="bg1"/>
                </a:solidFill>
                <a:latin typeface="Abel Pro" panose="02000506030000020004" pitchFamily="50" charset="0"/>
              </a:defRPr>
            </a:lvl3pPr>
            <a:lvl4pPr marL="1524000" indent="-252000">
              <a:buSzPct val="80000"/>
              <a:defRPr>
                <a:solidFill>
                  <a:schemeClr val="bg1"/>
                </a:solidFill>
                <a:latin typeface="Abel Pro" panose="02000506030000020004" pitchFamily="50" charset="0"/>
              </a:defRPr>
            </a:lvl4pPr>
            <a:lvl5pPr marL="1885950" indent="-252000">
              <a:buSzPct val="80000"/>
              <a:defRPr>
                <a:solidFill>
                  <a:schemeClr val="bg1"/>
                </a:solidFill>
                <a:latin typeface="Abel Pro" panose="02000506030000020004" pitchFamily="50"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36825308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ark - Silute">
    <p:bg>
      <p:bgPr>
        <a:solidFill>
          <a:schemeClr val="bg1"/>
        </a:solidFill>
        <a:effectLst/>
      </p:bgPr>
    </p:bg>
    <p:spTree>
      <p:nvGrpSpPr>
        <p:cNvPr id="1" name=""/>
        <p:cNvGrpSpPr/>
        <p:nvPr/>
      </p:nvGrpSpPr>
      <p:grpSpPr>
        <a:xfrm>
          <a:off x="0" y="0"/>
          <a:ext cx="0" cy="0"/>
          <a:chOff x="0" y="0"/>
          <a:chExt cx="0" cy="0"/>
        </a:xfrm>
      </p:grpSpPr>
      <p:pic>
        <p:nvPicPr>
          <p:cNvPr id="4" name="Bildobjekt 3">
            <a:extLst>
              <a:ext uri="{FF2B5EF4-FFF2-40B4-BE49-F238E27FC236}">
                <a16:creationId xmlns:a16="http://schemas.microsoft.com/office/drawing/2014/main" id="{A7ADF64C-EEFB-4E5D-BB6A-7F5DA817AE9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ktangel 4">
            <a:extLst>
              <a:ext uri="{FF2B5EF4-FFF2-40B4-BE49-F238E27FC236}">
                <a16:creationId xmlns:a16="http://schemas.microsoft.com/office/drawing/2014/main" id="{6C0535BA-D925-91EB-386F-554603541551}"/>
              </a:ext>
            </a:extLst>
          </p:cNvPr>
          <p:cNvSpPr/>
          <p:nvPr userDrawn="1"/>
        </p:nvSpPr>
        <p:spPr>
          <a:xfrm>
            <a:off x="0" y="2"/>
            <a:ext cx="12192000" cy="6852545"/>
          </a:xfrm>
          <a:prstGeom prst="rect">
            <a:avLst/>
          </a:prstGeom>
          <a:solidFill>
            <a:srgbClr val="10243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9" name="Graphic 9">
            <a:extLst>
              <a:ext uri="{FF2B5EF4-FFF2-40B4-BE49-F238E27FC236}">
                <a16:creationId xmlns:a16="http://schemas.microsoft.com/office/drawing/2014/main" id="{CE1E0ACD-145D-36F9-E23A-50C3FBEEB490}"/>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46043" y="228661"/>
            <a:ext cx="1391073" cy="319570"/>
          </a:xfrm>
          <a:prstGeom prst="rect">
            <a:avLst/>
          </a:prstGeom>
        </p:spPr>
      </p:pic>
      <p:sp>
        <p:nvSpPr>
          <p:cNvPr id="2" name="textruta 60">
            <a:extLst>
              <a:ext uri="{FF2B5EF4-FFF2-40B4-BE49-F238E27FC236}">
                <a16:creationId xmlns:a16="http://schemas.microsoft.com/office/drawing/2014/main" id="{DC150F1D-8DDE-335E-EEE0-AF02DD29F837}"/>
              </a:ext>
            </a:extLst>
          </p:cNvPr>
          <p:cNvSpPr txBox="1"/>
          <p:nvPr userDrawn="1"/>
        </p:nvSpPr>
        <p:spPr>
          <a:xfrm flipH="1">
            <a:off x="-3" y="228660"/>
            <a:ext cx="3420000" cy="684000"/>
          </a:xfrm>
          <a:prstGeom prst="rect">
            <a:avLst/>
          </a:prstGeom>
          <a:solidFill>
            <a:schemeClr val="bg1"/>
          </a:solidFill>
          <a:ln>
            <a:noFill/>
          </a:ln>
        </p:spPr>
        <p:txBody>
          <a:bodyPr wrap="square" lIns="180000" tIns="180000" rIns="360000" bIns="180000" anchor="ctr">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bel Pro" panose="02000506030000020004" pitchFamily="50" charset="0"/>
              <a:ea typeface="+mn-ea"/>
              <a:cs typeface="+mn-cs"/>
            </a:endParaRPr>
          </a:p>
        </p:txBody>
      </p:sp>
      <p:sp>
        <p:nvSpPr>
          <p:cNvPr id="3" name="Text Placeholder 2">
            <a:extLst>
              <a:ext uri="{FF2B5EF4-FFF2-40B4-BE49-F238E27FC236}">
                <a16:creationId xmlns:a16="http://schemas.microsoft.com/office/drawing/2014/main" id="{6691F962-CAEA-8396-B2FA-BAE099DA7D7F}"/>
              </a:ext>
            </a:extLst>
          </p:cNvPr>
          <p:cNvSpPr>
            <a:spLocks noGrp="1"/>
          </p:cNvSpPr>
          <p:nvPr>
            <p:ph idx="1"/>
          </p:nvPr>
        </p:nvSpPr>
        <p:spPr>
          <a:xfrm>
            <a:off x="0" y="1260000"/>
            <a:ext cx="12192000" cy="5474865"/>
          </a:xfrm>
          <a:prstGeom prst="rect">
            <a:avLst/>
          </a:prstGeom>
        </p:spPr>
        <p:txBody>
          <a:bodyPr vert="horz" lIns="252000" tIns="0" rIns="252000" bIns="180000" rtlCol="0">
            <a:normAutofit/>
          </a:bodyPr>
          <a:lstStyle>
            <a:lvl1pPr marL="447675" indent="-288000">
              <a:buSzPct val="80000"/>
              <a:defRPr>
                <a:solidFill>
                  <a:schemeClr val="bg1"/>
                </a:solidFill>
                <a:latin typeface="Abel Pro" panose="02000506030000020004" pitchFamily="50" charset="0"/>
              </a:defRPr>
            </a:lvl1pPr>
            <a:lvl2pPr marL="809625" indent="-252000">
              <a:buSzPct val="80000"/>
              <a:defRPr>
                <a:solidFill>
                  <a:schemeClr val="bg1"/>
                </a:solidFill>
                <a:latin typeface="Abel Pro" panose="02000506030000020004" pitchFamily="50" charset="0"/>
              </a:defRPr>
            </a:lvl2pPr>
            <a:lvl3pPr marL="1162050" indent="-252000">
              <a:buSzPct val="80000"/>
              <a:defRPr>
                <a:solidFill>
                  <a:schemeClr val="bg1"/>
                </a:solidFill>
                <a:latin typeface="Abel Pro" panose="02000506030000020004" pitchFamily="50" charset="0"/>
              </a:defRPr>
            </a:lvl3pPr>
            <a:lvl4pPr marL="1524000" indent="-252000">
              <a:buSzPct val="80000"/>
              <a:defRPr>
                <a:solidFill>
                  <a:schemeClr val="bg1"/>
                </a:solidFill>
                <a:latin typeface="Abel Pro" panose="02000506030000020004" pitchFamily="50" charset="0"/>
              </a:defRPr>
            </a:lvl4pPr>
            <a:lvl5pPr marL="1885950" indent="-252000">
              <a:buSzPct val="80000"/>
              <a:defRPr>
                <a:solidFill>
                  <a:schemeClr val="bg1"/>
                </a:solidFill>
                <a:latin typeface="Abel Pro" panose="02000506030000020004" pitchFamily="50"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67674025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ark - WEB">
    <p:bg>
      <p:bgPr>
        <a:solidFill>
          <a:schemeClr val="bg1"/>
        </a:solidFill>
        <a:effectLst/>
      </p:bgPr>
    </p:bg>
    <p:spTree>
      <p:nvGrpSpPr>
        <p:cNvPr id="1" name=""/>
        <p:cNvGrpSpPr/>
        <p:nvPr/>
      </p:nvGrpSpPr>
      <p:grpSpPr>
        <a:xfrm>
          <a:off x="0" y="0"/>
          <a:ext cx="0" cy="0"/>
          <a:chOff x="0" y="0"/>
          <a:chExt cx="0" cy="0"/>
        </a:xfrm>
      </p:grpSpPr>
      <p:pic>
        <p:nvPicPr>
          <p:cNvPr id="5" name="Bildobjekt 4">
            <a:extLst>
              <a:ext uri="{FF2B5EF4-FFF2-40B4-BE49-F238E27FC236}">
                <a16:creationId xmlns:a16="http://schemas.microsoft.com/office/drawing/2014/main" id="{93AB5268-13EC-47C1-A7D3-B948A49F746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Rektangel 1">
            <a:extLst>
              <a:ext uri="{FF2B5EF4-FFF2-40B4-BE49-F238E27FC236}">
                <a16:creationId xmlns:a16="http://schemas.microsoft.com/office/drawing/2014/main" id="{642CD6E2-3912-0F9B-E7FF-172365F1B161}"/>
              </a:ext>
            </a:extLst>
          </p:cNvPr>
          <p:cNvSpPr/>
          <p:nvPr userDrawn="1"/>
        </p:nvSpPr>
        <p:spPr>
          <a:xfrm>
            <a:off x="0" y="2"/>
            <a:ext cx="12192000" cy="6852545"/>
          </a:xfrm>
          <a:prstGeom prst="rect">
            <a:avLst/>
          </a:prstGeom>
          <a:solidFill>
            <a:srgbClr val="10243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3" name="Graphic 9">
            <a:extLst>
              <a:ext uri="{FF2B5EF4-FFF2-40B4-BE49-F238E27FC236}">
                <a16:creationId xmlns:a16="http://schemas.microsoft.com/office/drawing/2014/main" id="{F75FFC52-855A-A31B-61A2-A08AB6C5F5A0}"/>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46043" y="228661"/>
            <a:ext cx="1391073" cy="319570"/>
          </a:xfrm>
          <a:prstGeom prst="rect">
            <a:avLst/>
          </a:prstGeom>
        </p:spPr>
      </p:pic>
      <p:sp>
        <p:nvSpPr>
          <p:cNvPr id="4" name="textruta 60">
            <a:extLst>
              <a:ext uri="{FF2B5EF4-FFF2-40B4-BE49-F238E27FC236}">
                <a16:creationId xmlns:a16="http://schemas.microsoft.com/office/drawing/2014/main" id="{9E5985CB-94D1-C775-5991-43E074297200}"/>
              </a:ext>
            </a:extLst>
          </p:cNvPr>
          <p:cNvSpPr txBox="1"/>
          <p:nvPr userDrawn="1"/>
        </p:nvSpPr>
        <p:spPr>
          <a:xfrm flipH="1">
            <a:off x="-3" y="228660"/>
            <a:ext cx="3420000" cy="684000"/>
          </a:xfrm>
          <a:prstGeom prst="rect">
            <a:avLst/>
          </a:prstGeom>
          <a:solidFill>
            <a:schemeClr val="bg1"/>
          </a:solidFill>
          <a:ln>
            <a:noFill/>
          </a:ln>
        </p:spPr>
        <p:txBody>
          <a:bodyPr wrap="square" lIns="180000" tIns="180000" rIns="360000" bIns="180000" anchor="ctr">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bel Pro" panose="02000506030000020004" pitchFamily="50" charset="0"/>
              <a:ea typeface="+mn-ea"/>
              <a:cs typeface="+mn-cs"/>
            </a:endParaRPr>
          </a:p>
        </p:txBody>
      </p:sp>
      <p:sp>
        <p:nvSpPr>
          <p:cNvPr id="6" name="Text Placeholder 2">
            <a:extLst>
              <a:ext uri="{FF2B5EF4-FFF2-40B4-BE49-F238E27FC236}">
                <a16:creationId xmlns:a16="http://schemas.microsoft.com/office/drawing/2014/main" id="{378158D6-8377-0355-7D78-A0D3022579F5}"/>
              </a:ext>
            </a:extLst>
          </p:cNvPr>
          <p:cNvSpPr>
            <a:spLocks noGrp="1"/>
          </p:cNvSpPr>
          <p:nvPr>
            <p:ph idx="1"/>
          </p:nvPr>
        </p:nvSpPr>
        <p:spPr>
          <a:xfrm>
            <a:off x="0" y="1260000"/>
            <a:ext cx="12192000" cy="5474865"/>
          </a:xfrm>
          <a:prstGeom prst="rect">
            <a:avLst/>
          </a:prstGeom>
        </p:spPr>
        <p:txBody>
          <a:bodyPr vert="horz" lIns="252000" tIns="0" rIns="252000" bIns="180000" rtlCol="0">
            <a:normAutofit/>
          </a:bodyPr>
          <a:lstStyle>
            <a:lvl1pPr marL="447675" indent="-288000">
              <a:buSzPct val="80000"/>
              <a:defRPr>
                <a:solidFill>
                  <a:schemeClr val="bg1"/>
                </a:solidFill>
                <a:latin typeface="Abel Pro" panose="02000506030000020004" pitchFamily="50" charset="0"/>
              </a:defRPr>
            </a:lvl1pPr>
            <a:lvl2pPr marL="809625" indent="-252000">
              <a:buSzPct val="80000"/>
              <a:defRPr>
                <a:solidFill>
                  <a:schemeClr val="bg1"/>
                </a:solidFill>
                <a:latin typeface="Abel Pro" panose="02000506030000020004" pitchFamily="50" charset="0"/>
              </a:defRPr>
            </a:lvl2pPr>
            <a:lvl3pPr marL="1162050" indent="-252000">
              <a:buSzPct val="80000"/>
              <a:defRPr>
                <a:solidFill>
                  <a:schemeClr val="bg1"/>
                </a:solidFill>
                <a:latin typeface="Abel Pro" panose="02000506030000020004" pitchFamily="50" charset="0"/>
              </a:defRPr>
            </a:lvl3pPr>
            <a:lvl4pPr marL="1524000" indent="-252000">
              <a:buSzPct val="80000"/>
              <a:defRPr>
                <a:solidFill>
                  <a:schemeClr val="bg1"/>
                </a:solidFill>
                <a:latin typeface="Abel Pro" panose="02000506030000020004" pitchFamily="50" charset="0"/>
              </a:defRPr>
            </a:lvl4pPr>
            <a:lvl5pPr marL="1885950" indent="-252000">
              <a:buSzPct val="80000"/>
              <a:defRPr>
                <a:solidFill>
                  <a:schemeClr val="bg1"/>
                </a:solidFill>
                <a:latin typeface="Abel Pro" panose="02000506030000020004" pitchFamily="50"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216067743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ark - Cyber Criminal">
    <p:spTree>
      <p:nvGrpSpPr>
        <p:cNvPr id="1" name=""/>
        <p:cNvGrpSpPr/>
        <p:nvPr/>
      </p:nvGrpSpPr>
      <p:grpSpPr>
        <a:xfrm>
          <a:off x="0" y="0"/>
          <a:ext cx="0" cy="0"/>
          <a:chOff x="0" y="0"/>
          <a:chExt cx="0" cy="0"/>
        </a:xfrm>
      </p:grpSpPr>
      <p:pic>
        <p:nvPicPr>
          <p:cNvPr id="6" name="Bildobjekt 5">
            <a:extLst>
              <a:ext uri="{FF2B5EF4-FFF2-40B4-BE49-F238E27FC236}">
                <a16:creationId xmlns:a16="http://schemas.microsoft.com/office/drawing/2014/main" id="{4238B68F-D442-4E66-AC32-32845011D87F}"/>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0" y="0"/>
            <a:ext cx="12191999" cy="6858000"/>
          </a:xfrm>
          <a:prstGeom prst="rect">
            <a:avLst/>
          </a:prstGeom>
        </p:spPr>
      </p:pic>
      <p:sp>
        <p:nvSpPr>
          <p:cNvPr id="2" name="Rektangel 1">
            <a:extLst>
              <a:ext uri="{FF2B5EF4-FFF2-40B4-BE49-F238E27FC236}">
                <a16:creationId xmlns:a16="http://schemas.microsoft.com/office/drawing/2014/main" id="{A7B3324D-8D61-73DE-F7D1-7AA44172EF01}"/>
              </a:ext>
            </a:extLst>
          </p:cNvPr>
          <p:cNvSpPr/>
          <p:nvPr userDrawn="1"/>
        </p:nvSpPr>
        <p:spPr>
          <a:xfrm>
            <a:off x="0" y="2"/>
            <a:ext cx="12192000" cy="6852545"/>
          </a:xfrm>
          <a:prstGeom prst="rect">
            <a:avLst/>
          </a:prstGeom>
          <a:solidFill>
            <a:srgbClr val="10243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3" name="Graphic 9">
            <a:extLst>
              <a:ext uri="{FF2B5EF4-FFF2-40B4-BE49-F238E27FC236}">
                <a16:creationId xmlns:a16="http://schemas.microsoft.com/office/drawing/2014/main" id="{2BD16D95-74BC-DBC6-6E6A-F74A147DCDBA}"/>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46043" y="228661"/>
            <a:ext cx="1391073" cy="319570"/>
          </a:xfrm>
          <a:prstGeom prst="rect">
            <a:avLst/>
          </a:prstGeom>
        </p:spPr>
      </p:pic>
      <p:sp>
        <p:nvSpPr>
          <p:cNvPr id="4" name="textruta 60">
            <a:extLst>
              <a:ext uri="{FF2B5EF4-FFF2-40B4-BE49-F238E27FC236}">
                <a16:creationId xmlns:a16="http://schemas.microsoft.com/office/drawing/2014/main" id="{FC874028-2D89-4055-EC08-2FB95F0AA24B}"/>
              </a:ext>
            </a:extLst>
          </p:cNvPr>
          <p:cNvSpPr txBox="1"/>
          <p:nvPr userDrawn="1"/>
        </p:nvSpPr>
        <p:spPr>
          <a:xfrm flipH="1">
            <a:off x="-3" y="228660"/>
            <a:ext cx="3420000" cy="684000"/>
          </a:xfrm>
          <a:prstGeom prst="rect">
            <a:avLst/>
          </a:prstGeom>
          <a:solidFill>
            <a:schemeClr val="bg1"/>
          </a:solidFill>
          <a:ln>
            <a:noFill/>
          </a:ln>
        </p:spPr>
        <p:txBody>
          <a:bodyPr wrap="square" lIns="180000" tIns="180000" rIns="360000" bIns="180000" anchor="ctr">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bel Pro" panose="02000506030000020004" pitchFamily="50" charset="0"/>
              <a:ea typeface="+mn-ea"/>
              <a:cs typeface="+mn-cs"/>
            </a:endParaRPr>
          </a:p>
        </p:txBody>
      </p:sp>
      <p:sp>
        <p:nvSpPr>
          <p:cNvPr id="5" name="Text Placeholder 2">
            <a:extLst>
              <a:ext uri="{FF2B5EF4-FFF2-40B4-BE49-F238E27FC236}">
                <a16:creationId xmlns:a16="http://schemas.microsoft.com/office/drawing/2014/main" id="{EBA92375-846D-4EF4-6F6C-67BBF79514D7}"/>
              </a:ext>
            </a:extLst>
          </p:cNvPr>
          <p:cNvSpPr>
            <a:spLocks noGrp="1"/>
          </p:cNvSpPr>
          <p:nvPr>
            <p:ph idx="1"/>
          </p:nvPr>
        </p:nvSpPr>
        <p:spPr>
          <a:xfrm>
            <a:off x="0" y="1260000"/>
            <a:ext cx="12192000" cy="5474865"/>
          </a:xfrm>
          <a:prstGeom prst="rect">
            <a:avLst/>
          </a:prstGeom>
        </p:spPr>
        <p:txBody>
          <a:bodyPr vert="horz" lIns="252000" tIns="0" rIns="252000" bIns="180000" rtlCol="0">
            <a:normAutofit/>
          </a:bodyPr>
          <a:lstStyle>
            <a:lvl1pPr marL="447675" indent="-288000">
              <a:buSzPct val="80000"/>
              <a:defRPr>
                <a:solidFill>
                  <a:schemeClr val="bg1"/>
                </a:solidFill>
                <a:latin typeface="Abel Pro" panose="02000506030000020004" pitchFamily="50" charset="0"/>
              </a:defRPr>
            </a:lvl1pPr>
            <a:lvl2pPr marL="809625" indent="-252000">
              <a:buSzPct val="80000"/>
              <a:defRPr>
                <a:solidFill>
                  <a:schemeClr val="bg1"/>
                </a:solidFill>
                <a:latin typeface="Abel Pro" panose="02000506030000020004" pitchFamily="50" charset="0"/>
              </a:defRPr>
            </a:lvl2pPr>
            <a:lvl3pPr marL="1162050" indent="-252000">
              <a:buSzPct val="80000"/>
              <a:defRPr>
                <a:solidFill>
                  <a:schemeClr val="bg1"/>
                </a:solidFill>
                <a:latin typeface="Abel Pro" panose="02000506030000020004" pitchFamily="50" charset="0"/>
              </a:defRPr>
            </a:lvl3pPr>
            <a:lvl4pPr marL="1524000" indent="-252000">
              <a:buSzPct val="80000"/>
              <a:defRPr>
                <a:solidFill>
                  <a:schemeClr val="bg1"/>
                </a:solidFill>
                <a:latin typeface="Abel Pro" panose="02000506030000020004" pitchFamily="50" charset="0"/>
              </a:defRPr>
            </a:lvl4pPr>
            <a:lvl5pPr marL="1885950" indent="-252000">
              <a:buSzPct val="80000"/>
              <a:defRPr>
                <a:solidFill>
                  <a:schemeClr val="bg1"/>
                </a:solidFill>
                <a:latin typeface="Abel Pro" panose="02000506030000020004" pitchFamily="50"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373509164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Main Background - Without Titles">
    <p:spTree>
      <p:nvGrpSpPr>
        <p:cNvPr id="1" name=""/>
        <p:cNvGrpSpPr/>
        <p:nvPr/>
      </p:nvGrpSpPr>
      <p:grpSpPr>
        <a:xfrm>
          <a:off x="0" y="0"/>
          <a:ext cx="0" cy="0"/>
          <a:chOff x="0" y="0"/>
          <a:chExt cx="0" cy="0"/>
        </a:xfrm>
      </p:grpSpPr>
      <p:pic>
        <p:nvPicPr>
          <p:cNvPr id="6" name="Picture 5" descr="A city next to a body of water&#10;&#10;Description automatically generated with medium confidence">
            <a:extLst>
              <a:ext uri="{FF2B5EF4-FFF2-40B4-BE49-F238E27FC236}">
                <a16:creationId xmlns:a16="http://schemas.microsoft.com/office/drawing/2014/main" id="{B437671E-A8EC-7F29-0142-07BE3E5452F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Rektangel 1">
            <a:extLst>
              <a:ext uri="{FF2B5EF4-FFF2-40B4-BE49-F238E27FC236}">
                <a16:creationId xmlns:a16="http://schemas.microsoft.com/office/drawing/2014/main" id="{2E5D72B9-B28A-F07D-AC7C-2EE5F921F19F}"/>
              </a:ext>
            </a:extLst>
          </p:cNvPr>
          <p:cNvSpPr/>
          <p:nvPr userDrawn="1"/>
        </p:nvSpPr>
        <p:spPr>
          <a:xfrm>
            <a:off x="-228" y="0"/>
            <a:ext cx="12192000" cy="6858000"/>
          </a:xfrm>
          <a:prstGeom prst="rect">
            <a:avLst/>
          </a:prstGeom>
          <a:solidFill>
            <a:srgbClr val="10243E">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pic>
        <p:nvPicPr>
          <p:cNvPr id="7" name="Graphic 6">
            <a:extLst>
              <a:ext uri="{FF2B5EF4-FFF2-40B4-BE49-F238E27FC236}">
                <a16:creationId xmlns:a16="http://schemas.microsoft.com/office/drawing/2014/main" id="{50C0FF06-B675-7A2A-C217-2397F9069EC0}"/>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46043" y="228661"/>
            <a:ext cx="1391073" cy="319570"/>
          </a:xfrm>
          <a:prstGeom prst="rect">
            <a:avLst/>
          </a:prstGeom>
        </p:spPr>
      </p:pic>
    </p:spTree>
    <p:extLst>
      <p:ext uri="{BB962C8B-B14F-4D97-AF65-F5344CB8AC3E}">
        <p14:creationId xmlns:p14="http://schemas.microsoft.com/office/powerpoint/2010/main" val="32144546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Dark - blank - Stockholm">
    <p:spTree>
      <p:nvGrpSpPr>
        <p:cNvPr id="1" name=""/>
        <p:cNvGrpSpPr/>
        <p:nvPr/>
      </p:nvGrpSpPr>
      <p:grpSpPr>
        <a:xfrm>
          <a:off x="0" y="0"/>
          <a:ext cx="0" cy="0"/>
          <a:chOff x="0" y="0"/>
          <a:chExt cx="0" cy="0"/>
        </a:xfrm>
      </p:grpSpPr>
      <p:pic>
        <p:nvPicPr>
          <p:cNvPr id="7" name="Picture 2" descr="A bridge over a body of water&#10;&#10;Description automatically generated">
            <a:extLst>
              <a:ext uri="{FF2B5EF4-FFF2-40B4-BE49-F238E27FC236}">
                <a16:creationId xmlns:a16="http://schemas.microsoft.com/office/drawing/2014/main" id="{DC84E409-546A-4458-B65A-FA60CABD9284}"/>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 y="0"/>
            <a:ext cx="12192002" cy="6858000"/>
          </a:xfrm>
          <a:prstGeom prst="rect">
            <a:avLst/>
          </a:prstGeom>
        </p:spPr>
      </p:pic>
      <p:sp>
        <p:nvSpPr>
          <p:cNvPr id="11" name="Rektangel 10">
            <a:extLst>
              <a:ext uri="{FF2B5EF4-FFF2-40B4-BE49-F238E27FC236}">
                <a16:creationId xmlns:a16="http://schemas.microsoft.com/office/drawing/2014/main" id="{948A29AE-7F34-4AE1-A979-77E4D0021788}"/>
              </a:ext>
            </a:extLst>
          </p:cNvPr>
          <p:cNvSpPr/>
          <p:nvPr userDrawn="1"/>
        </p:nvSpPr>
        <p:spPr>
          <a:xfrm>
            <a:off x="0" y="0"/>
            <a:ext cx="12192000" cy="6858000"/>
          </a:xfrm>
          <a:prstGeom prst="rect">
            <a:avLst/>
          </a:prstGeom>
          <a:gradFill>
            <a:gsLst>
              <a:gs pos="100000">
                <a:srgbClr val="336896">
                  <a:alpha val="25000"/>
                </a:srgbClr>
              </a:gs>
              <a:gs pos="0">
                <a:srgbClr val="17C3EA"/>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9" name="Rektangel 1">
            <a:extLst>
              <a:ext uri="{FF2B5EF4-FFF2-40B4-BE49-F238E27FC236}">
                <a16:creationId xmlns:a16="http://schemas.microsoft.com/office/drawing/2014/main" id="{2E5D72B9-B28A-F07D-AC7C-2EE5F921F19F}"/>
              </a:ext>
            </a:extLst>
          </p:cNvPr>
          <p:cNvSpPr/>
          <p:nvPr userDrawn="1"/>
        </p:nvSpPr>
        <p:spPr>
          <a:xfrm>
            <a:off x="0" y="0"/>
            <a:ext cx="12192000" cy="6852545"/>
          </a:xfrm>
          <a:prstGeom prst="rect">
            <a:avLst/>
          </a:prstGeom>
          <a:solidFill>
            <a:srgbClr val="10243E">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8" name="Graphic 7">
            <a:extLst>
              <a:ext uri="{FF2B5EF4-FFF2-40B4-BE49-F238E27FC236}">
                <a16:creationId xmlns:a16="http://schemas.microsoft.com/office/drawing/2014/main" id="{C79DBD5E-11DB-DCEC-6B12-87603347F0A8}"/>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46043" y="228661"/>
            <a:ext cx="1391073" cy="319570"/>
          </a:xfrm>
          <a:prstGeom prst="rect">
            <a:avLst/>
          </a:prstGeom>
        </p:spPr>
      </p:pic>
    </p:spTree>
    <p:extLst>
      <p:ext uri="{BB962C8B-B14F-4D97-AF65-F5344CB8AC3E}">
        <p14:creationId xmlns:p14="http://schemas.microsoft.com/office/powerpoint/2010/main" val="178847982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Dark - blank - earth from space">
    <p:spTree>
      <p:nvGrpSpPr>
        <p:cNvPr id="1" name=""/>
        <p:cNvGrpSpPr/>
        <p:nvPr/>
      </p:nvGrpSpPr>
      <p:grpSpPr>
        <a:xfrm>
          <a:off x="0" y="0"/>
          <a:ext cx="0" cy="0"/>
          <a:chOff x="0" y="0"/>
          <a:chExt cx="0" cy="0"/>
        </a:xfrm>
      </p:grpSpPr>
      <p:pic>
        <p:nvPicPr>
          <p:cNvPr id="3" name="Bildobjekt 2" descr="En bild som visar föremål utomhus, natthimmel&#10;&#10;Automatiskt genererad beskrivning">
            <a:extLst>
              <a:ext uri="{FF2B5EF4-FFF2-40B4-BE49-F238E27FC236}">
                <a16:creationId xmlns:a16="http://schemas.microsoft.com/office/drawing/2014/main" id="{EA77E522-61EB-48F5-8CEE-5FA8A7598DD6}"/>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7" name="Rektangel 6">
            <a:extLst>
              <a:ext uri="{FF2B5EF4-FFF2-40B4-BE49-F238E27FC236}">
                <a16:creationId xmlns:a16="http://schemas.microsoft.com/office/drawing/2014/main" id="{8B0D2232-B402-48DC-8B08-40E9DDD549BF}"/>
              </a:ext>
            </a:extLst>
          </p:cNvPr>
          <p:cNvSpPr/>
          <p:nvPr userDrawn="1"/>
        </p:nvSpPr>
        <p:spPr>
          <a:xfrm>
            <a:off x="0" y="0"/>
            <a:ext cx="12192000" cy="6858000"/>
          </a:xfrm>
          <a:prstGeom prst="rect">
            <a:avLst/>
          </a:prstGeom>
          <a:solidFill>
            <a:srgbClr val="092440">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6" name="Rektangel 1">
            <a:extLst>
              <a:ext uri="{FF2B5EF4-FFF2-40B4-BE49-F238E27FC236}">
                <a16:creationId xmlns:a16="http://schemas.microsoft.com/office/drawing/2014/main" id="{030298E4-CD00-2D7C-CDF0-DFE09D4CC5E0}"/>
              </a:ext>
            </a:extLst>
          </p:cNvPr>
          <p:cNvSpPr/>
          <p:nvPr userDrawn="1"/>
        </p:nvSpPr>
        <p:spPr>
          <a:xfrm>
            <a:off x="0" y="0"/>
            <a:ext cx="12192000" cy="6852545"/>
          </a:xfrm>
          <a:prstGeom prst="rect">
            <a:avLst/>
          </a:prstGeom>
          <a:solidFill>
            <a:srgbClr val="10243E">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8" name="Graphic 7">
            <a:extLst>
              <a:ext uri="{FF2B5EF4-FFF2-40B4-BE49-F238E27FC236}">
                <a16:creationId xmlns:a16="http://schemas.microsoft.com/office/drawing/2014/main" id="{29418175-CCE5-8274-EB9F-1BF52F85F157}"/>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46043" y="228661"/>
            <a:ext cx="1391073" cy="319570"/>
          </a:xfrm>
          <a:prstGeom prst="rect">
            <a:avLst/>
          </a:prstGeom>
        </p:spPr>
      </p:pic>
    </p:spTree>
    <p:extLst>
      <p:ext uri="{BB962C8B-B14F-4D97-AF65-F5344CB8AC3E}">
        <p14:creationId xmlns:p14="http://schemas.microsoft.com/office/powerpoint/2010/main" val="30713801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orway - 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F04E230-D240-FA74-93FA-D9294F7C1F3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9" name="Rektangel 1">
            <a:extLst>
              <a:ext uri="{FF2B5EF4-FFF2-40B4-BE49-F238E27FC236}">
                <a16:creationId xmlns:a16="http://schemas.microsoft.com/office/drawing/2014/main" id="{2E5D72B9-B28A-F07D-AC7C-2EE5F921F19F}"/>
              </a:ext>
            </a:extLst>
          </p:cNvPr>
          <p:cNvSpPr/>
          <p:nvPr userDrawn="1"/>
        </p:nvSpPr>
        <p:spPr>
          <a:xfrm>
            <a:off x="0" y="0"/>
            <a:ext cx="12192000" cy="6852545"/>
          </a:xfrm>
          <a:prstGeom prst="rect">
            <a:avLst/>
          </a:prstGeom>
          <a:solidFill>
            <a:srgbClr val="10243E">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3" name="Subtitle 2">
            <a:extLst>
              <a:ext uri="{FF2B5EF4-FFF2-40B4-BE49-F238E27FC236}">
                <a16:creationId xmlns:a16="http://schemas.microsoft.com/office/drawing/2014/main" id="{736AB476-86F6-42AE-BE3C-65E9BA51968B}"/>
              </a:ext>
            </a:extLst>
          </p:cNvPr>
          <p:cNvSpPr>
            <a:spLocks noGrp="1"/>
          </p:cNvSpPr>
          <p:nvPr>
            <p:ph type="subTitle" idx="1"/>
          </p:nvPr>
        </p:nvSpPr>
        <p:spPr>
          <a:xfrm>
            <a:off x="57" y="3956858"/>
            <a:ext cx="12191943" cy="405332"/>
          </a:xfrm>
        </p:spPr>
        <p:txBody>
          <a:bodyPr>
            <a:noAutofit/>
          </a:bodyPr>
          <a:lstStyle>
            <a:lvl1pPr marL="0" indent="0" algn="ctr">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 name="Title 1">
            <a:extLst>
              <a:ext uri="{FF2B5EF4-FFF2-40B4-BE49-F238E27FC236}">
                <a16:creationId xmlns:a16="http://schemas.microsoft.com/office/drawing/2014/main" id="{97189D7D-CF4D-944F-89CB-13A28A32E00D}"/>
              </a:ext>
            </a:extLst>
          </p:cNvPr>
          <p:cNvSpPr>
            <a:spLocks noGrp="1"/>
          </p:cNvSpPr>
          <p:nvPr>
            <p:ph type="title"/>
          </p:nvPr>
        </p:nvSpPr>
        <p:spPr>
          <a:xfrm>
            <a:off x="-228" y="3279367"/>
            <a:ext cx="12192228" cy="677491"/>
          </a:xfrm>
        </p:spPr>
        <p:txBody>
          <a:bodyPr wrap="none" lIns="72000" tIns="36000" rIns="72000" bIns="36000">
            <a:noAutofit/>
          </a:bodyPr>
          <a:lstStyle>
            <a:lvl1pPr algn="ctr">
              <a:defRPr sz="4800" b="1">
                <a:solidFill>
                  <a:schemeClr val="bg1"/>
                </a:solidFill>
              </a:defRPr>
            </a:lvl1pPr>
          </a:lstStyle>
          <a:p>
            <a:r>
              <a:rPr lang="en-US"/>
              <a:t>Click to edit Master title style</a:t>
            </a:r>
            <a:endParaRPr lang="en-US" dirty="0"/>
          </a:p>
        </p:txBody>
      </p:sp>
      <p:pic>
        <p:nvPicPr>
          <p:cNvPr id="8" name="Graphic 7">
            <a:extLst>
              <a:ext uri="{FF2B5EF4-FFF2-40B4-BE49-F238E27FC236}">
                <a16:creationId xmlns:a16="http://schemas.microsoft.com/office/drawing/2014/main" id="{E989BF0C-AA81-9951-3FF7-864F43A079F9}"/>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305498" y="2384276"/>
            <a:ext cx="3580548" cy="822558"/>
          </a:xfrm>
          <a:prstGeom prst="rect">
            <a:avLst/>
          </a:prstGeom>
        </p:spPr>
      </p:pic>
      <p:sp>
        <p:nvSpPr>
          <p:cNvPr id="5" name="Rektangel: rundade hörn 8">
            <a:extLst>
              <a:ext uri="{FF2B5EF4-FFF2-40B4-BE49-F238E27FC236}">
                <a16:creationId xmlns:a16="http://schemas.microsoft.com/office/drawing/2014/main" id="{B8CE6EAC-338A-1A7E-A52A-7C796F1B7A64}"/>
              </a:ext>
            </a:extLst>
          </p:cNvPr>
          <p:cNvSpPr/>
          <p:nvPr userDrawn="1"/>
        </p:nvSpPr>
        <p:spPr>
          <a:xfrm>
            <a:off x="337350" y="5113538"/>
            <a:ext cx="11505461" cy="1439323"/>
          </a:xfrm>
          <a:prstGeom prst="roundRect">
            <a:avLst>
              <a:gd name="adj" fmla="val 8168"/>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432878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ark - blank - ice berg">
    <p:spTree>
      <p:nvGrpSpPr>
        <p:cNvPr id="1" name=""/>
        <p:cNvGrpSpPr/>
        <p:nvPr/>
      </p:nvGrpSpPr>
      <p:grpSpPr>
        <a:xfrm>
          <a:off x="0" y="0"/>
          <a:ext cx="0" cy="0"/>
          <a:chOff x="0" y="0"/>
          <a:chExt cx="0" cy="0"/>
        </a:xfrm>
      </p:grpSpPr>
      <p:pic>
        <p:nvPicPr>
          <p:cNvPr id="13" name="Bildobjekt 12">
            <a:extLst>
              <a:ext uri="{FF2B5EF4-FFF2-40B4-BE49-F238E27FC236}">
                <a16:creationId xmlns:a16="http://schemas.microsoft.com/office/drawing/2014/main" id="{8D68C3DA-4282-4F59-B3F4-E3F31CA08DCB}"/>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1" y="0"/>
            <a:ext cx="12191998" cy="6857999"/>
          </a:xfrm>
          <a:prstGeom prst="rect">
            <a:avLst/>
          </a:prstGeom>
        </p:spPr>
      </p:pic>
      <p:sp>
        <p:nvSpPr>
          <p:cNvPr id="6" name="Rektangel 1">
            <a:extLst>
              <a:ext uri="{FF2B5EF4-FFF2-40B4-BE49-F238E27FC236}">
                <a16:creationId xmlns:a16="http://schemas.microsoft.com/office/drawing/2014/main" id="{0748B404-8633-6322-F1A6-B7A546769CA3}"/>
              </a:ext>
            </a:extLst>
          </p:cNvPr>
          <p:cNvSpPr/>
          <p:nvPr userDrawn="1"/>
        </p:nvSpPr>
        <p:spPr>
          <a:xfrm>
            <a:off x="0" y="5455"/>
            <a:ext cx="12192000" cy="6852545"/>
          </a:xfrm>
          <a:prstGeom prst="rect">
            <a:avLst/>
          </a:prstGeom>
          <a:solidFill>
            <a:srgbClr val="10243E">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pic>
        <p:nvPicPr>
          <p:cNvPr id="7" name="Graphic 6">
            <a:extLst>
              <a:ext uri="{FF2B5EF4-FFF2-40B4-BE49-F238E27FC236}">
                <a16:creationId xmlns:a16="http://schemas.microsoft.com/office/drawing/2014/main" id="{1747E79E-2AB5-FE0D-F8CF-B7E7D9AC0043}"/>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46043" y="228661"/>
            <a:ext cx="1391073" cy="319570"/>
          </a:xfrm>
          <a:prstGeom prst="rect">
            <a:avLst/>
          </a:prstGeom>
        </p:spPr>
      </p:pic>
    </p:spTree>
    <p:extLst>
      <p:ext uri="{BB962C8B-B14F-4D97-AF65-F5344CB8AC3E}">
        <p14:creationId xmlns:p14="http://schemas.microsoft.com/office/powerpoint/2010/main" val="235703511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ark - Blank - EU">
    <p:bg>
      <p:bgPr>
        <a:solidFill>
          <a:schemeClr val="bg1">
            <a:alpha val="40000"/>
          </a:schemeClr>
        </a:solidFill>
        <a:effectLst/>
      </p:bgPr>
    </p:bg>
    <p:spTree>
      <p:nvGrpSpPr>
        <p:cNvPr id="1" name=""/>
        <p:cNvGrpSpPr/>
        <p:nvPr/>
      </p:nvGrpSpPr>
      <p:grpSpPr>
        <a:xfrm>
          <a:off x="0" y="0"/>
          <a:ext cx="0" cy="0"/>
          <a:chOff x="0" y="0"/>
          <a:chExt cx="0" cy="0"/>
        </a:xfrm>
      </p:grpSpPr>
      <p:pic>
        <p:nvPicPr>
          <p:cNvPr id="7" name="Bildobjekt 6">
            <a:extLst>
              <a:ext uri="{FF2B5EF4-FFF2-40B4-BE49-F238E27FC236}">
                <a16:creationId xmlns:a16="http://schemas.microsoft.com/office/drawing/2014/main" id="{DC185B81-ABD7-49B1-B0CA-78A6A39F4898}"/>
              </a:ext>
            </a:extLst>
          </p:cNvPr>
          <p:cNvPicPr>
            <a:picLocks noChangeAspect="1"/>
          </p:cNvPicPr>
          <p:nvPr userDrawn="1"/>
        </p:nvPicPr>
        <p:blipFill>
          <a:blip r:embed="rId2"/>
          <a:stretch>
            <a:fillRect/>
          </a:stretch>
        </p:blipFill>
        <p:spPr>
          <a:xfrm>
            <a:off x="0" y="0"/>
            <a:ext cx="12192000" cy="6857998"/>
          </a:xfrm>
          <a:prstGeom prst="rect">
            <a:avLst/>
          </a:prstGeom>
        </p:spPr>
      </p:pic>
      <p:sp>
        <p:nvSpPr>
          <p:cNvPr id="6" name="Rektangel 1">
            <a:extLst>
              <a:ext uri="{FF2B5EF4-FFF2-40B4-BE49-F238E27FC236}">
                <a16:creationId xmlns:a16="http://schemas.microsoft.com/office/drawing/2014/main" id="{7845DD5E-628D-054B-9EAD-697995033ED3}"/>
              </a:ext>
            </a:extLst>
          </p:cNvPr>
          <p:cNvSpPr/>
          <p:nvPr userDrawn="1"/>
        </p:nvSpPr>
        <p:spPr>
          <a:xfrm>
            <a:off x="0" y="2"/>
            <a:ext cx="12192000" cy="6857998"/>
          </a:xfrm>
          <a:prstGeom prst="rect">
            <a:avLst/>
          </a:prstGeom>
          <a:solidFill>
            <a:srgbClr val="10243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8" name="Graphic 7">
            <a:extLst>
              <a:ext uri="{FF2B5EF4-FFF2-40B4-BE49-F238E27FC236}">
                <a16:creationId xmlns:a16="http://schemas.microsoft.com/office/drawing/2014/main" id="{0B6151AF-890A-D9FA-A1D7-5275E6D774E0}"/>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46043" y="228661"/>
            <a:ext cx="1391073" cy="319570"/>
          </a:xfrm>
          <a:prstGeom prst="rect">
            <a:avLst/>
          </a:prstGeom>
        </p:spPr>
      </p:pic>
    </p:spTree>
    <p:extLst>
      <p:ext uri="{BB962C8B-B14F-4D97-AF65-F5344CB8AC3E}">
        <p14:creationId xmlns:p14="http://schemas.microsoft.com/office/powerpoint/2010/main" val="370899216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Dark - Blank - EU">
    <p:bg>
      <p:bgPr>
        <a:solidFill>
          <a:schemeClr val="bg1">
            <a:alpha val="40000"/>
          </a:schemeClr>
        </a:solidFill>
        <a:effectLst/>
      </p:bgPr>
    </p:bg>
    <p:spTree>
      <p:nvGrpSpPr>
        <p:cNvPr id="1" name=""/>
        <p:cNvGrpSpPr/>
        <p:nvPr/>
      </p:nvGrpSpPr>
      <p:grpSpPr>
        <a:xfrm>
          <a:off x="0" y="0"/>
          <a:ext cx="0" cy="0"/>
          <a:chOff x="0" y="0"/>
          <a:chExt cx="0" cy="0"/>
        </a:xfrm>
      </p:grpSpPr>
      <p:pic>
        <p:nvPicPr>
          <p:cNvPr id="7" name="Bildobjekt 6">
            <a:extLst>
              <a:ext uri="{FF2B5EF4-FFF2-40B4-BE49-F238E27FC236}">
                <a16:creationId xmlns:a16="http://schemas.microsoft.com/office/drawing/2014/main" id="{DC185B81-ABD7-49B1-B0CA-78A6A39F4898}"/>
              </a:ext>
            </a:extLst>
          </p:cNvPr>
          <p:cNvPicPr>
            <a:picLocks noChangeAspect="1"/>
          </p:cNvPicPr>
          <p:nvPr userDrawn="1"/>
        </p:nvPicPr>
        <p:blipFill>
          <a:blip r:embed="rId2"/>
          <a:stretch>
            <a:fillRect/>
          </a:stretch>
        </p:blipFill>
        <p:spPr>
          <a:xfrm>
            <a:off x="0" y="0"/>
            <a:ext cx="12192000" cy="6857998"/>
          </a:xfrm>
          <a:prstGeom prst="rect">
            <a:avLst/>
          </a:prstGeom>
        </p:spPr>
      </p:pic>
      <p:sp>
        <p:nvSpPr>
          <p:cNvPr id="6" name="Rektangel 1">
            <a:extLst>
              <a:ext uri="{FF2B5EF4-FFF2-40B4-BE49-F238E27FC236}">
                <a16:creationId xmlns:a16="http://schemas.microsoft.com/office/drawing/2014/main" id="{7845DD5E-628D-054B-9EAD-697995033ED3}"/>
              </a:ext>
            </a:extLst>
          </p:cNvPr>
          <p:cNvSpPr/>
          <p:nvPr userDrawn="1"/>
        </p:nvSpPr>
        <p:spPr>
          <a:xfrm>
            <a:off x="0" y="2"/>
            <a:ext cx="12192000" cy="6857998"/>
          </a:xfrm>
          <a:prstGeom prst="rect">
            <a:avLst/>
          </a:prstGeom>
          <a:solidFill>
            <a:srgbClr val="10243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5252343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ark - Blank - Server">
    <p:spTree>
      <p:nvGrpSpPr>
        <p:cNvPr id="1" name=""/>
        <p:cNvGrpSpPr/>
        <p:nvPr/>
      </p:nvGrpSpPr>
      <p:grpSpPr>
        <a:xfrm>
          <a:off x="0" y="0"/>
          <a:ext cx="0" cy="0"/>
          <a:chOff x="0" y="0"/>
          <a:chExt cx="0" cy="0"/>
        </a:xfrm>
      </p:grpSpPr>
      <p:pic>
        <p:nvPicPr>
          <p:cNvPr id="3" name="Bildobjekt 2" descr="En bild som visar elektronik, dator, sitter, skärm&#10;&#10;Automatiskt genererad beskrivning">
            <a:extLst>
              <a:ext uri="{FF2B5EF4-FFF2-40B4-BE49-F238E27FC236}">
                <a16:creationId xmlns:a16="http://schemas.microsoft.com/office/drawing/2014/main" id="{F695C1B5-43DB-4B42-9F03-525373AD1FD3}"/>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1"/>
            <a:ext cx="12192000" cy="6857999"/>
          </a:xfrm>
          <a:prstGeom prst="rect">
            <a:avLst/>
          </a:prstGeom>
        </p:spPr>
      </p:pic>
      <p:sp>
        <p:nvSpPr>
          <p:cNvPr id="8" name="Rektangel 1">
            <a:extLst>
              <a:ext uri="{FF2B5EF4-FFF2-40B4-BE49-F238E27FC236}">
                <a16:creationId xmlns:a16="http://schemas.microsoft.com/office/drawing/2014/main" id="{305C5176-250B-3279-348B-8CFA0462A060}"/>
              </a:ext>
            </a:extLst>
          </p:cNvPr>
          <p:cNvSpPr/>
          <p:nvPr userDrawn="1"/>
        </p:nvSpPr>
        <p:spPr>
          <a:xfrm>
            <a:off x="0" y="2"/>
            <a:ext cx="12192000" cy="6852545"/>
          </a:xfrm>
          <a:prstGeom prst="rect">
            <a:avLst/>
          </a:prstGeom>
          <a:solidFill>
            <a:srgbClr val="10243E">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6" name="Graphic 5">
            <a:extLst>
              <a:ext uri="{FF2B5EF4-FFF2-40B4-BE49-F238E27FC236}">
                <a16:creationId xmlns:a16="http://schemas.microsoft.com/office/drawing/2014/main" id="{8F80E14A-8874-5989-804E-FA94104281E6}"/>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46043" y="228661"/>
            <a:ext cx="1391073" cy="319570"/>
          </a:xfrm>
          <a:prstGeom prst="rect">
            <a:avLst/>
          </a:prstGeom>
        </p:spPr>
      </p:pic>
    </p:spTree>
    <p:extLst>
      <p:ext uri="{BB962C8B-B14F-4D97-AF65-F5344CB8AC3E}">
        <p14:creationId xmlns:p14="http://schemas.microsoft.com/office/powerpoint/2010/main" val="56884388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Dark - Blank - Server">
    <p:spTree>
      <p:nvGrpSpPr>
        <p:cNvPr id="1" name=""/>
        <p:cNvGrpSpPr/>
        <p:nvPr/>
      </p:nvGrpSpPr>
      <p:grpSpPr>
        <a:xfrm>
          <a:off x="0" y="0"/>
          <a:ext cx="0" cy="0"/>
          <a:chOff x="0" y="0"/>
          <a:chExt cx="0" cy="0"/>
        </a:xfrm>
      </p:grpSpPr>
      <p:pic>
        <p:nvPicPr>
          <p:cNvPr id="3" name="Bildobjekt 2" descr="En bild som visar elektronik, dator, sitter, skärm&#10;&#10;Automatiskt genererad beskrivning">
            <a:extLst>
              <a:ext uri="{FF2B5EF4-FFF2-40B4-BE49-F238E27FC236}">
                <a16:creationId xmlns:a16="http://schemas.microsoft.com/office/drawing/2014/main" id="{F695C1B5-43DB-4B42-9F03-525373AD1FD3}"/>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1"/>
            <a:ext cx="12192000" cy="6857999"/>
          </a:xfrm>
          <a:prstGeom prst="rect">
            <a:avLst/>
          </a:prstGeom>
        </p:spPr>
      </p:pic>
      <p:sp>
        <p:nvSpPr>
          <p:cNvPr id="8" name="Rektangel 1">
            <a:extLst>
              <a:ext uri="{FF2B5EF4-FFF2-40B4-BE49-F238E27FC236}">
                <a16:creationId xmlns:a16="http://schemas.microsoft.com/office/drawing/2014/main" id="{305C5176-250B-3279-348B-8CFA0462A060}"/>
              </a:ext>
            </a:extLst>
          </p:cNvPr>
          <p:cNvSpPr/>
          <p:nvPr userDrawn="1"/>
        </p:nvSpPr>
        <p:spPr>
          <a:xfrm>
            <a:off x="0" y="2"/>
            <a:ext cx="12192000" cy="6852545"/>
          </a:xfrm>
          <a:prstGeom prst="rect">
            <a:avLst/>
          </a:prstGeom>
          <a:solidFill>
            <a:srgbClr val="10243E">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393007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Dark - blank - world map">
    <p:spTree>
      <p:nvGrpSpPr>
        <p:cNvPr id="1" name=""/>
        <p:cNvGrpSpPr/>
        <p:nvPr/>
      </p:nvGrpSpPr>
      <p:grpSpPr>
        <a:xfrm>
          <a:off x="0" y="0"/>
          <a:ext cx="0" cy="0"/>
          <a:chOff x="0" y="0"/>
          <a:chExt cx="0" cy="0"/>
        </a:xfrm>
      </p:grpSpPr>
      <p:pic>
        <p:nvPicPr>
          <p:cNvPr id="2" name="Bildobjekt 1">
            <a:extLst>
              <a:ext uri="{FF2B5EF4-FFF2-40B4-BE49-F238E27FC236}">
                <a16:creationId xmlns:a16="http://schemas.microsoft.com/office/drawing/2014/main" id="{92E9FE26-E756-4B9F-9CF4-CD698FDB1B7C}"/>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2" y="0"/>
            <a:ext cx="12191999" cy="6858000"/>
          </a:xfrm>
          <a:prstGeom prst="rect">
            <a:avLst/>
          </a:prstGeom>
        </p:spPr>
      </p:pic>
      <p:sp>
        <p:nvSpPr>
          <p:cNvPr id="7" name="Rektangel 1">
            <a:extLst>
              <a:ext uri="{FF2B5EF4-FFF2-40B4-BE49-F238E27FC236}">
                <a16:creationId xmlns:a16="http://schemas.microsoft.com/office/drawing/2014/main" id="{F4EAB26C-24FF-C8FB-3DC8-A761B8D6DD1D}"/>
              </a:ext>
            </a:extLst>
          </p:cNvPr>
          <p:cNvSpPr/>
          <p:nvPr userDrawn="1"/>
        </p:nvSpPr>
        <p:spPr>
          <a:xfrm>
            <a:off x="0" y="2"/>
            <a:ext cx="12192000" cy="6852545"/>
          </a:xfrm>
          <a:prstGeom prst="rect">
            <a:avLst/>
          </a:prstGeom>
          <a:solidFill>
            <a:srgbClr val="10243E">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6" name="Graphic 5">
            <a:extLst>
              <a:ext uri="{FF2B5EF4-FFF2-40B4-BE49-F238E27FC236}">
                <a16:creationId xmlns:a16="http://schemas.microsoft.com/office/drawing/2014/main" id="{9A9ADF64-90F8-6F33-0BE9-314B8DCE332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46043" y="228661"/>
            <a:ext cx="1391073" cy="319570"/>
          </a:xfrm>
          <a:prstGeom prst="rect">
            <a:avLst/>
          </a:prstGeom>
        </p:spPr>
      </p:pic>
    </p:spTree>
    <p:extLst>
      <p:ext uri="{BB962C8B-B14F-4D97-AF65-F5344CB8AC3E}">
        <p14:creationId xmlns:p14="http://schemas.microsoft.com/office/powerpoint/2010/main" val="144650084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Dark - blank - EU map">
    <p:spTree>
      <p:nvGrpSpPr>
        <p:cNvPr id="1" name=""/>
        <p:cNvGrpSpPr/>
        <p:nvPr/>
      </p:nvGrpSpPr>
      <p:grpSpPr>
        <a:xfrm>
          <a:off x="0" y="0"/>
          <a:ext cx="0" cy="0"/>
          <a:chOff x="0" y="0"/>
          <a:chExt cx="0" cy="0"/>
        </a:xfrm>
      </p:grpSpPr>
      <p:pic>
        <p:nvPicPr>
          <p:cNvPr id="7" name="Bildobjekt 6">
            <a:extLst>
              <a:ext uri="{FF2B5EF4-FFF2-40B4-BE49-F238E27FC236}">
                <a16:creationId xmlns:a16="http://schemas.microsoft.com/office/drawing/2014/main" id="{F1CE70B9-9362-4AA7-942E-2F7F05755679}"/>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l="40257" t="824" b="29208"/>
          <a:stretch/>
        </p:blipFill>
        <p:spPr>
          <a:xfrm>
            <a:off x="0" y="-4522"/>
            <a:ext cx="7778173" cy="6862647"/>
          </a:xfrm>
          <a:prstGeom prst="rect">
            <a:avLst/>
          </a:prstGeom>
        </p:spPr>
      </p:pic>
      <p:sp>
        <p:nvSpPr>
          <p:cNvPr id="8" name="Rektangel 7">
            <a:extLst>
              <a:ext uri="{FF2B5EF4-FFF2-40B4-BE49-F238E27FC236}">
                <a16:creationId xmlns:a16="http://schemas.microsoft.com/office/drawing/2014/main" id="{2870355F-E5B5-4C27-B844-F73898E2C4B5}"/>
              </a:ext>
            </a:extLst>
          </p:cNvPr>
          <p:cNvSpPr/>
          <p:nvPr userDrawn="1"/>
        </p:nvSpPr>
        <p:spPr>
          <a:xfrm>
            <a:off x="7715250" y="0"/>
            <a:ext cx="4476750" cy="6858000"/>
          </a:xfrm>
          <a:prstGeom prst="rect">
            <a:avLst/>
          </a:prstGeom>
          <a:solidFill>
            <a:srgbClr val="001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4" name="Rektangel 3">
            <a:extLst>
              <a:ext uri="{FF2B5EF4-FFF2-40B4-BE49-F238E27FC236}">
                <a16:creationId xmlns:a16="http://schemas.microsoft.com/office/drawing/2014/main" id="{FC125B17-2BF9-40CD-8837-9E29C9040A0A}"/>
              </a:ext>
            </a:extLst>
          </p:cNvPr>
          <p:cNvSpPr/>
          <p:nvPr userDrawn="1"/>
        </p:nvSpPr>
        <p:spPr>
          <a:xfrm>
            <a:off x="-1" y="0"/>
            <a:ext cx="8431619" cy="6858000"/>
          </a:xfrm>
          <a:prstGeom prst="rect">
            <a:avLst/>
          </a:prstGeom>
          <a:gradFill flip="none" rotWithShape="1">
            <a:gsLst>
              <a:gs pos="100000">
                <a:srgbClr val="001528"/>
              </a:gs>
              <a:gs pos="58000">
                <a:srgbClr val="001528">
                  <a:alpha val="95000"/>
                </a:srgbClr>
              </a:gs>
              <a:gs pos="50000">
                <a:srgbClr val="001528">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9" name="Rektangel 1">
            <a:extLst>
              <a:ext uri="{FF2B5EF4-FFF2-40B4-BE49-F238E27FC236}">
                <a16:creationId xmlns:a16="http://schemas.microsoft.com/office/drawing/2014/main" id="{638AC36A-F98F-D3F9-360E-56185A899E33}"/>
              </a:ext>
            </a:extLst>
          </p:cNvPr>
          <p:cNvSpPr/>
          <p:nvPr userDrawn="1"/>
        </p:nvSpPr>
        <p:spPr>
          <a:xfrm>
            <a:off x="0" y="0"/>
            <a:ext cx="12192000" cy="6852545"/>
          </a:xfrm>
          <a:prstGeom prst="rect">
            <a:avLst/>
          </a:prstGeom>
          <a:solidFill>
            <a:srgbClr val="10243E">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0" name="Graphic 9">
            <a:extLst>
              <a:ext uri="{FF2B5EF4-FFF2-40B4-BE49-F238E27FC236}">
                <a16:creationId xmlns:a16="http://schemas.microsoft.com/office/drawing/2014/main" id="{80944BAF-56E1-414E-CEA5-A871AE1196BE}"/>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46043" y="228661"/>
            <a:ext cx="1391073" cy="319570"/>
          </a:xfrm>
          <a:prstGeom prst="rect">
            <a:avLst/>
          </a:prstGeom>
        </p:spPr>
      </p:pic>
    </p:spTree>
    <p:extLst>
      <p:ext uri="{BB962C8B-B14F-4D97-AF65-F5344CB8AC3E}">
        <p14:creationId xmlns:p14="http://schemas.microsoft.com/office/powerpoint/2010/main" val="210382130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ark - blank - Servers">
    <p:bg>
      <p:bgPr>
        <a:solidFill>
          <a:schemeClr val="bg1"/>
        </a:solidFill>
        <a:effectLst/>
      </p:bgPr>
    </p:bg>
    <p:spTree>
      <p:nvGrpSpPr>
        <p:cNvPr id="1" name=""/>
        <p:cNvGrpSpPr/>
        <p:nvPr/>
      </p:nvGrpSpPr>
      <p:grpSpPr>
        <a:xfrm>
          <a:off x="0" y="0"/>
          <a:ext cx="0" cy="0"/>
          <a:chOff x="0" y="0"/>
          <a:chExt cx="0" cy="0"/>
        </a:xfrm>
      </p:grpSpPr>
      <p:pic>
        <p:nvPicPr>
          <p:cNvPr id="3" name="Bildobjekt 2">
            <a:extLst>
              <a:ext uri="{FF2B5EF4-FFF2-40B4-BE49-F238E27FC236}">
                <a16:creationId xmlns:a16="http://schemas.microsoft.com/office/drawing/2014/main" id="{3185182B-B16C-48BC-8329-26BB7B5E715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016"/>
            <a:ext cx="12192000" cy="6858000"/>
          </a:xfrm>
          <a:prstGeom prst="rect">
            <a:avLst/>
          </a:prstGeom>
        </p:spPr>
      </p:pic>
      <p:sp>
        <p:nvSpPr>
          <p:cNvPr id="2" name="Rektangel 1">
            <a:extLst>
              <a:ext uri="{FF2B5EF4-FFF2-40B4-BE49-F238E27FC236}">
                <a16:creationId xmlns:a16="http://schemas.microsoft.com/office/drawing/2014/main" id="{1F6AE11E-37E7-62D2-7351-FB7BFBC61DAD}"/>
              </a:ext>
            </a:extLst>
          </p:cNvPr>
          <p:cNvSpPr/>
          <p:nvPr userDrawn="1"/>
        </p:nvSpPr>
        <p:spPr>
          <a:xfrm>
            <a:off x="0" y="2"/>
            <a:ext cx="12192000" cy="6852545"/>
          </a:xfrm>
          <a:prstGeom prst="rect">
            <a:avLst/>
          </a:prstGeom>
          <a:solidFill>
            <a:srgbClr val="10243E">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4" name="Graphic 9">
            <a:extLst>
              <a:ext uri="{FF2B5EF4-FFF2-40B4-BE49-F238E27FC236}">
                <a16:creationId xmlns:a16="http://schemas.microsoft.com/office/drawing/2014/main" id="{77616050-2F02-D672-4BC4-DD5EC0BD4235}"/>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46043" y="228661"/>
            <a:ext cx="1391073" cy="319570"/>
          </a:xfrm>
          <a:prstGeom prst="rect">
            <a:avLst/>
          </a:prstGeom>
        </p:spPr>
      </p:pic>
    </p:spTree>
    <p:extLst>
      <p:ext uri="{BB962C8B-B14F-4D97-AF65-F5344CB8AC3E}">
        <p14:creationId xmlns:p14="http://schemas.microsoft.com/office/powerpoint/2010/main" val="190535690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ark - blank - SC">
    <p:bg>
      <p:bgPr>
        <a:solidFill>
          <a:schemeClr val="bg1"/>
        </a:solidFill>
        <a:effectLst/>
      </p:bgPr>
    </p:bg>
    <p:spTree>
      <p:nvGrpSpPr>
        <p:cNvPr id="1" name=""/>
        <p:cNvGrpSpPr/>
        <p:nvPr/>
      </p:nvGrpSpPr>
      <p:grpSpPr>
        <a:xfrm>
          <a:off x="0" y="0"/>
          <a:ext cx="0" cy="0"/>
          <a:chOff x="0" y="0"/>
          <a:chExt cx="0" cy="0"/>
        </a:xfrm>
      </p:grpSpPr>
      <p:pic>
        <p:nvPicPr>
          <p:cNvPr id="9" name="Bildobjekt 8">
            <a:extLst>
              <a:ext uri="{FF2B5EF4-FFF2-40B4-BE49-F238E27FC236}">
                <a16:creationId xmlns:a16="http://schemas.microsoft.com/office/drawing/2014/main" id="{1EBD9D8D-4178-413E-ACB8-D4ED27FAAA0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 y="0"/>
            <a:ext cx="12191999" cy="6843621"/>
          </a:xfrm>
          <a:prstGeom prst="rect">
            <a:avLst/>
          </a:prstGeom>
        </p:spPr>
      </p:pic>
      <p:sp>
        <p:nvSpPr>
          <p:cNvPr id="3" name="Rektangel 2">
            <a:extLst>
              <a:ext uri="{FF2B5EF4-FFF2-40B4-BE49-F238E27FC236}">
                <a16:creationId xmlns:a16="http://schemas.microsoft.com/office/drawing/2014/main" id="{743A2D59-B677-EE40-07AA-793DC24E0A81}"/>
              </a:ext>
            </a:extLst>
          </p:cNvPr>
          <p:cNvSpPr/>
          <p:nvPr userDrawn="1"/>
        </p:nvSpPr>
        <p:spPr>
          <a:xfrm>
            <a:off x="0" y="2"/>
            <a:ext cx="12192000" cy="6852545"/>
          </a:xfrm>
          <a:prstGeom prst="rect">
            <a:avLst/>
          </a:prstGeom>
          <a:solidFill>
            <a:srgbClr val="10243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 name="Graphic 9">
            <a:extLst>
              <a:ext uri="{FF2B5EF4-FFF2-40B4-BE49-F238E27FC236}">
                <a16:creationId xmlns:a16="http://schemas.microsoft.com/office/drawing/2014/main" id="{9C7EA215-3F39-6C9E-DA2E-601394344F3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46043" y="228661"/>
            <a:ext cx="1391073" cy="319570"/>
          </a:xfrm>
          <a:prstGeom prst="rect">
            <a:avLst/>
          </a:prstGeom>
        </p:spPr>
      </p:pic>
    </p:spTree>
    <p:extLst>
      <p:ext uri="{BB962C8B-B14F-4D97-AF65-F5344CB8AC3E}">
        <p14:creationId xmlns:p14="http://schemas.microsoft.com/office/powerpoint/2010/main" val="89696470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ark - blank - Gears">
    <p:bg>
      <p:bgPr>
        <a:solidFill>
          <a:schemeClr val="bg1"/>
        </a:solidFill>
        <a:effectLst/>
      </p:bgPr>
    </p:bg>
    <p:spTree>
      <p:nvGrpSpPr>
        <p:cNvPr id="1" name=""/>
        <p:cNvGrpSpPr/>
        <p:nvPr/>
      </p:nvGrpSpPr>
      <p:grpSpPr>
        <a:xfrm>
          <a:off x="0" y="0"/>
          <a:ext cx="0" cy="0"/>
          <a:chOff x="0" y="0"/>
          <a:chExt cx="0" cy="0"/>
        </a:xfrm>
      </p:grpSpPr>
      <p:pic>
        <p:nvPicPr>
          <p:cNvPr id="4" name="Bildobjekt 3">
            <a:extLst>
              <a:ext uri="{FF2B5EF4-FFF2-40B4-BE49-F238E27FC236}">
                <a16:creationId xmlns:a16="http://schemas.microsoft.com/office/drawing/2014/main" id="{7FDA41DB-1A88-483C-BD7E-6D9981B2F95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7" name="Bildobjekt 6">
            <a:extLst>
              <a:ext uri="{FF2B5EF4-FFF2-40B4-BE49-F238E27FC236}">
                <a16:creationId xmlns:a16="http://schemas.microsoft.com/office/drawing/2014/main" id="{DB4D72E4-406D-4E94-AD65-7782D33E37B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03355" y="205109"/>
            <a:ext cx="1358719" cy="309204"/>
          </a:xfrm>
          <a:prstGeom prst="rect">
            <a:avLst/>
          </a:prstGeom>
        </p:spPr>
      </p:pic>
      <p:sp>
        <p:nvSpPr>
          <p:cNvPr id="2" name="Rektangel 1">
            <a:extLst>
              <a:ext uri="{FF2B5EF4-FFF2-40B4-BE49-F238E27FC236}">
                <a16:creationId xmlns:a16="http://schemas.microsoft.com/office/drawing/2014/main" id="{F394B808-3AD4-0293-A75F-FAE0165AFBC9}"/>
              </a:ext>
            </a:extLst>
          </p:cNvPr>
          <p:cNvSpPr/>
          <p:nvPr userDrawn="1"/>
        </p:nvSpPr>
        <p:spPr>
          <a:xfrm>
            <a:off x="0" y="2"/>
            <a:ext cx="12192000" cy="6852545"/>
          </a:xfrm>
          <a:prstGeom prst="rect">
            <a:avLst/>
          </a:prstGeom>
          <a:solidFill>
            <a:srgbClr val="10243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3" name="Graphic 9">
            <a:extLst>
              <a:ext uri="{FF2B5EF4-FFF2-40B4-BE49-F238E27FC236}">
                <a16:creationId xmlns:a16="http://schemas.microsoft.com/office/drawing/2014/main" id="{E111CC03-69CE-B266-F3E0-52207B4534A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546043" y="228661"/>
            <a:ext cx="1391073" cy="319570"/>
          </a:xfrm>
          <a:prstGeom prst="rect">
            <a:avLst/>
          </a:prstGeom>
        </p:spPr>
      </p:pic>
    </p:spTree>
    <p:extLst>
      <p:ext uri="{BB962C8B-B14F-4D97-AF65-F5344CB8AC3E}">
        <p14:creationId xmlns:p14="http://schemas.microsoft.com/office/powerpoint/2010/main" val="8854036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elgium - 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D340C74-EC3B-4125-8505-6BEC11AAA45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9" name="Rektangel 1">
            <a:extLst>
              <a:ext uri="{FF2B5EF4-FFF2-40B4-BE49-F238E27FC236}">
                <a16:creationId xmlns:a16="http://schemas.microsoft.com/office/drawing/2014/main" id="{2E5D72B9-B28A-F07D-AC7C-2EE5F921F19F}"/>
              </a:ext>
            </a:extLst>
          </p:cNvPr>
          <p:cNvSpPr/>
          <p:nvPr userDrawn="1"/>
        </p:nvSpPr>
        <p:spPr>
          <a:xfrm>
            <a:off x="0" y="-5454"/>
            <a:ext cx="12192000" cy="6863454"/>
          </a:xfrm>
          <a:prstGeom prst="rect">
            <a:avLst/>
          </a:prstGeom>
          <a:solidFill>
            <a:srgbClr val="10243E">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3" name="Subtitle 2">
            <a:extLst>
              <a:ext uri="{FF2B5EF4-FFF2-40B4-BE49-F238E27FC236}">
                <a16:creationId xmlns:a16="http://schemas.microsoft.com/office/drawing/2014/main" id="{736AB476-86F6-42AE-BE3C-65E9BA51968B}"/>
              </a:ext>
            </a:extLst>
          </p:cNvPr>
          <p:cNvSpPr>
            <a:spLocks noGrp="1"/>
          </p:cNvSpPr>
          <p:nvPr>
            <p:ph type="subTitle" idx="1"/>
          </p:nvPr>
        </p:nvSpPr>
        <p:spPr>
          <a:xfrm>
            <a:off x="57" y="3956858"/>
            <a:ext cx="12191943" cy="405332"/>
          </a:xfrm>
        </p:spPr>
        <p:txBody>
          <a:bodyPr>
            <a:noAutofit/>
          </a:bodyPr>
          <a:lstStyle>
            <a:lvl1pPr marL="0" indent="0" algn="ctr">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 name="Title 1">
            <a:extLst>
              <a:ext uri="{FF2B5EF4-FFF2-40B4-BE49-F238E27FC236}">
                <a16:creationId xmlns:a16="http://schemas.microsoft.com/office/drawing/2014/main" id="{97189D7D-CF4D-944F-89CB-13A28A32E00D}"/>
              </a:ext>
            </a:extLst>
          </p:cNvPr>
          <p:cNvSpPr>
            <a:spLocks noGrp="1"/>
          </p:cNvSpPr>
          <p:nvPr>
            <p:ph type="title"/>
          </p:nvPr>
        </p:nvSpPr>
        <p:spPr>
          <a:xfrm>
            <a:off x="-228" y="3279367"/>
            <a:ext cx="12192228" cy="677491"/>
          </a:xfrm>
        </p:spPr>
        <p:txBody>
          <a:bodyPr wrap="none" lIns="72000" tIns="36000" rIns="72000" bIns="36000">
            <a:noAutofit/>
          </a:bodyPr>
          <a:lstStyle>
            <a:lvl1pPr algn="ctr">
              <a:defRPr sz="4800" b="1">
                <a:solidFill>
                  <a:schemeClr val="bg1"/>
                </a:solidFill>
              </a:defRPr>
            </a:lvl1pPr>
          </a:lstStyle>
          <a:p>
            <a:r>
              <a:rPr lang="en-US"/>
              <a:t>Click to edit Master title style</a:t>
            </a:r>
            <a:endParaRPr lang="en-US" dirty="0"/>
          </a:p>
        </p:txBody>
      </p:sp>
      <p:pic>
        <p:nvPicPr>
          <p:cNvPr id="7" name="Graphic 6">
            <a:extLst>
              <a:ext uri="{FF2B5EF4-FFF2-40B4-BE49-F238E27FC236}">
                <a16:creationId xmlns:a16="http://schemas.microsoft.com/office/drawing/2014/main" id="{028B30A8-B0DE-4F9A-FAFE-2A16A7472E74}"/>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305498" y="2384276"/>
            <a:ext cx="3580548" cy="822558"/>
          </a:xfrm>
          <a:prstGeom prst="rect">
            <a:avLst/>
          </a:prstGeom>
        </p:spPr>
      </p:pic>
      <p:sp>
        <p:nvSpPr>
          <p:cNvPr id="5" name="Rektangel: rundade hörn 8">
            <a:extLst>
              <a:ext uri="{FF2B5EF4-FFF2-40B4-BE49-F238E27FC236}">
                <a16:creationId xmlns:a16="http://schemas.microsoft.com/office/drawing/2014/main" id="{A5F5C6F7-5E59-C9D7-6387-5731E2E5F0A3}"/>
              </a:ext>
            </a:extLst>
          </p:cNvPr>
          <p:cNvSpPr/>
          <p:nvPr userDrawn="1"/>
        </p:nvSpPr>
        <p:spPr>
          <a:xfrm>
            <a:off x="337350" y="5113538"/>
            <a:ext cx="11505461" cy="1439323"/>
          </a:xfrm>
          <a:prstGeom prst="roundRect">
            <a:avLst>
              <a:gd name="adj" fmla="val 8168"/>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640552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Dark - blank - Meeting of People">
    <p:bg>
      <p:bgPr>
        <a:solidFill>
          <a:schemeClr val="bg1"/>
        </a:solidFill>
        <a:effectLst/>
      </p:bgPr>
    </p:bg>
    <p:spTree>
      <p:nvGrpSpPr>
        <p:cNvPr id="1" name=""/>
        <p:cNvGrpSpPr/>
        <p:nvPr/>
      </p:nvGrpSpPr>
      <p:grpSpPr>
        <a:xfrm>
          <a:off x="0" y="0"/>
          <a:ext cx="0" cy="0"/>
          <a:chOff x="0" y="0"/>
          <a:chExt cx="0" cy="0"/>
        </a:xfrm>
      </p:grpSpPr>
      <p:pic>
        <p:nvPicPr>
          <p:cNvPr id="2" name="Bildobjekt 1">
            <a:extLst>
              <a:ext uri="{FF2B5EF4-FFF2-40B4-BE49-F238E27FC236}">
                <a16:creationId xmlns:a16="http://schemas.microsoft.com/office/drawing/2014/main" id="{FA3A5255-A5D5-4F45-A908-E25F8E1E524D}"/>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49381" y="0"/>
            <a:ext cx="12441381" cy="6858000"/>
          </a:xfrm>
          <a:prstGeom prst="rect">
            <a:avLst/>
          </a:prstGeom>
        </p:spPr>
      </p:pic>
      <p:sp>
        <p:nvSpPr>
          <p:cNvPr id="3" name="Rektangel 2">
            <a:extLst>
              <a:ext uri="{FF2B5EF4-FFF2-40B4-BE49-F238E27FC236}">
                <a16:creationId xmlns:a16="http://schemas.microsoft.com/office/drawing/2014/main" id="{21891FC9-7E71-C94D-D3F6-C535A1419450}"/>
              </a:ext>
            </a:extLst>
          </p:cNvPr>
          <p:cNvSpPr/>
          <p:nvPr userDrawn="1"/>
        </p:nvSpPr>
        <p:spPr>
          <a:xfrm>
            <a:off x="0" y="2"/>
            <a:ext cx="12192000" cy="6852545"/>
          </a:xfrm>
          <a:prstGeom prst="rect">
            <a:avLst/>
          </a:prstGeom>
          <a:solidFill>
            <a:srgbClr val="10243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4" name="Graphic 9">
            <a:extLst>
              <a:ext uri="{FF2B5EF4-FFF2-40B4-BE49-F238E27FC236}">
                <a16:creationId xmlns:a16="http://schemas.microsoft.com/office/drawing/2014/main" id="{597ADECF-03E4-5E2E-546C-D7E04CB03059}"/>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46043" y="228661"/>
            <a:ext cx="1391073" cy="319570"/>
          </a:xfrm>
          <a:prstGeom prst="rect">
            <a:avLst/>
          </a:prstGeom>
        </p:spPr>
      </p:pic>
    </p:spTree>
    <p:extLst>
      <p:ext uri="{BB962C8B-B14F-4D97-AF65-F5344CB8AC3E}">
        <p14:creationId xmlns:p14="http://schemas.microsoft.com/office/powerpoint/2010/main" val="210707914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Dark - blank - Silluets">
    <p:bg>
      <p:bgPr>
        <a:solidFill>
          <a:schemeClr val="bg1"/>
        </a:solidFill>
        <a:effectLst/>
      </p:bgPr>
    </p:bg>
    <p:spTree>
      <p:nvGrpSpPr>
        <p:cNvPr id="1" name=""/>
        <p:cNvGrpSpPr/>
        <p:nvPr/>
      </p:nvGrpSpPr>
      <p:grpSpPr>
        <a:xfrm>
          <a:off x="0" y="0"/>
          <a:ext cx="0" cy="0"/>
          <a:chOff x="0" y="0"/>
          <a:chExt cx="0" cy="0"/>
        </a:xfrm>
      </p:grpSpPr>
      <p:pic>
        <p:nvPicPr>
          <p:cNvPr id="4" name="Bildobjekt 3">
            <a:extLst>
              <a:ext uri="{FF2B5EF4-FFF2-40B4-BE49-F238E27FC236}">
                <a16:creationId xmlns:a16="http://schemas.microsoft.com/office/drawing/2014/main" id="{A7ADF64C-EEFB-4E5D-BB6A-7F5DA817AE9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ktangel 4">
            <a:extLst>
              <a:ext uri="{FF2B5EF4-FFF2-40B4-BE49-F238E27FC236}">
                <a16:creationId xmlns:a16="http://schemas.microsoft.com/office/drawing/2014/main" id="{6C0535BA-D925-91EB-386F-554603541551}"/>
              </a:ext>
            </a:extLst>
          </p:cNvPr>
          <p:cNvSpPr/>
          <p:nvPr userDrawn="1"/>
        </p:nvSpPr>
        <p:spPr>
          <a:xfrm>
            <a:off x="0" y="2"/>
            <a:ext cx="12192000" cy="6852545"/>
          </a:xfrm>
          <a:prstGeom prst="rect">
            <a:avLst/>
          </a:prstGeom>
          <a:solidFill>
            <a:srgbClr val="10243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9" name="Graphic 9">
            <a:extLst>
              <a:ext uri="{FF2B5EF4-FFF2-40B4-BE49-F238E27FC236}">
                <a16:creationId xmlns:a16="http://schemas.microsoft.com/office/drawing/2014/main" id="{CE1E0ACD-145D-36F9-E23A-50C3FBEEB490}"/>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46043" y="228661"/>
            <a:ext cx="1391073" cy="319570"/>
          </a:xfrm>
          <a:prstGeom prst="rect">
            <a:avLst/>
          </a:prstGeom>
        </p:spPr>
      </p:pic>
    </p:spTree>
    <p:extLst>
      <p:ext uri="{BB962C8B-B14F-4D97-AF65-F5344CB8AC3E}">
        <p14:creationId xmlns:p14="http://schemas.microsoft.com/office/powerpoint/2010/main" val="23842582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Dark - blank - WEB">
    <p:bg>
      <p:bgPr>
        <a:solidFill>
          <a:schemeClr val="bg1"/>
        </a:solidFill>
        <a:effectLst/>
      </p:bgPr>
    </p:bg>
    <p:spTree>
      <p:nvGrpSpPr>
        <p:cNvPr id="1" name=""/>
        <p:cNvGrpSpPr/>
        <p:nvPr/>
      </p:nvGrpSpPr>
      <p:grpSpPr>
        <a:xfrm>
          <a:off x="0" y="0"/>
          <a:ext cx="0" cy="0"/>
          <a:chOff x="0" y="0"/>
          <a:chExt cx="0" cy="0"/>
        </a:xfrm>
      </p:grpSpPr>
      <p:pic>
        <p:nvPicPr>
          <p:cNvPr id="5" name="Bildobjekt 4">
            <a:extLst>
              <a:ext uri="{FF2B5EF4-FFF2-40B4-BE49-F238E27FC236}">
                <a16:creationId xmlns:a16="http://schemas.microsoft.com/office/drawing/2014/main" id="{93AB5268-13EC-47C1-A7D3-B948A49F746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Rektangel 1">
            <a:extLst>
              <a:ext uri="{FF2B5EF4-FFF2-40B4-BE49-F238E27FC236}">
                <a16:creationId xmlns:a16="http://schemas.microsoft.com/office/drawing/2014/main" id="{642CD6E2-3912-0F9B-E7FF-172365F1B161}"/>
              </a:ext>
            </a:extLst>
          </p:cNvPr>
          <p:cNvSpPr/>
          <p:nvPr userDrawn="1"/>
        </p:nvSpPr>
        <p:spPr>
          <a:xfrm>
            <a:off x="0" y="2"/>
            <a:ext cx="12192000" cy="6852545"/>
          </a:xfrm>
          <a:prstGeom prst="rect">
            <a:avLst/>
          </a:prstGeom>
          <a:solidFill>
            <a:srgbClr val="10243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3" name="Graphic 9">
            <a:extLst>
              <a:ext uri="{FF2B5EF4-FFF2-40B4-BE49-F238E27FC236}">
                <a16:creationId xmlns:a16="http://schemas.microsoft.com/office/drawing/2014/main" id="{F75FFC52-855A-A31B-61A2-A08AB6C5F5A0}"/>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46043" y="228661"/>
            <a:ext cx="1391073" cy="319570"/>
          </a:xfrm>
          <a:prstGeom prst="rect">
            <a:avLst/>
          </a:prstGeom>
        </p:spPr>
      </p:pic>
    </p:spTree>
    <p:extLst>
      <p:ext uri="{BB962C8B-B14F-4D97-AF65-F5344CB8AC3E}">
        <p14:creationId xmlns:p14="http://schemas.microsoft.com/office/powerpoint/2010/main" val="183865734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Dark - blank - Cyber Criminal">
    <p:spTree>
      <p:nvGrpSpPr>
        <p:cNvPr id="1" name=""/>
        <p:cNvGrpSpPr/>
        <p:nvPr/>
      </p:nvGrpSpPr>
      <p:grpSpPr>
        <a:xfrm>
          <a:off x="0" y="0"/>
          <a:ext cx="0" cy="0"/>
          <a:chOff x="0" y="0"/>
          <a:chExt cx="0" cy="0"/>
        </a:xfrm>
      </p:grpSpPr>
      <p:pic>
        <p:nvPicPr>
          <p:cNvPr id="6" name="Bildobjekt 5">
            <a:extLst>
              <a:ext uri="{FF2B5EF4-FFF2-40B4-BE49-F238E27FC236}">
                <a16:creationId xmlns:a16="http://schemas.microsoft.com/office/drawing/2014/main" id="{4238B68F-D442-4E66-AC32-32845011D87F}"/>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0" y="0"/>
            <a:ext cx="12191999" cy="6858000"/>
          </a:xfrm>
          <a:prstGeom prst="rect">
            <a:avLst/>
          </a:prstGeom>
        </p:spPr>
      </p:pic>
      <p:sp>
        <p:nvSpPr>
          <p:cNvPr id="2" name="Rektangel 1">
            <a:extLst>
              <a:ext uri="{FF2B5EF4-FFF2-40B4-BE49-F238E27FC236}">
                <a16:creationId xmlns:a16="http://schemas.microsoft.com/office/drawing/2014/main" id="{A7B3324D-8D61-73DE-F7D1-7AA44172EF01}"/>
              </a:ext>
            </a:extLst>
          </p:cNvPr>
          <p:cNvSpPr/>
          <p:nvPr userDrawn="1"/>
        </p:nvSpPr>
        <p:spPr>
          <a:xfrm>
            <a:off x="0" y="2"/>
            <a:ext cx="12192000" cy="6852545"/>
          </a:xfrm>
          <a:prstGeom prst="rect">
            <a:avLst/>
          </a:prstGeom>
          <a:solidFill>
            <a:srgbClr val="10243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3" name="Graphic 9">
            <a:extLst>
              <a:ext uri="{FF2B5EF4-FFF2-40B4-BE49-F238E27FC236}">
                <a16:creationId xmlns:a16="http://schemas.microsoft.com/office/drawing/2014/main" id="{2BD16D95-74BC-DBC6-6E6A-F74A147DCDBA}"/>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46043" y="228661"/>
            <a:ext cx="1391073" cy="319570"/>
          </a:xfrm>
          <a:prstGeom prst="rect">
            <a:avLst/>
          </a:prstGeom>
        </p:spPr>
      </p:pic>
    </p:spTree>
    <p:extLst>
      <p:ext uri="{BB962C8B-B14F-4D97-AF65-F5344CB8AC3E}">
        <p14:creationId xmlns:p14="http://schemas.microsoft.com/office/powerpoint/2010/main" val="341730674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Dark - blank - Cloud Security">
    <p:spTree>
      <p:nvGrpSpPr>
        <p:cNvPr id="1" name=""/>
        <p:cNvGrpSpPr/>
        <p:nvPr/>
      </p:nvGrpSpPr>
      <p:grpSpPr>
        <a:xfrm>
          <a:off x="0" y="0"/>
          <a:ext cx="0" cy="0"/>
          <a:chOff x="0" y="0"/>
          <a:chExt cx="0" cy="0"/>
        </a:xfrm>
      </p:grpSpPr>
      <p:pic>
        <p:nvPicPr>
          <p:cNvPr id="5" name="Picture 4" descr="A picture containing text&#10;&#10;Description automatically generated">
            <a:extLst>
              <a:ext uri="{FF2B5EF4-FFF2-40B4-BE49-F238E27FC236}">
                <a16:creationId xmlns:a16="http://schemas.microsoft.com/office/drawing/2014/main" id="{0E5E67AF-91F4-5870-E7DF-C1929309A60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Rektangel 1">
            <a:extLst>
              <a:ext uri="{FF2B5EF4-FFF2-40B4-BE49-F238E27FC236}">
                <a16:creationId xmlns:a16="http://schemas.microsoft.com/office/drawing/2014/main" id="{F672A303-DFED-82B6-0B3B-CD4C39084023}"/>
              </a:ext>
            </a:extLst>
          </p:cNvPr>
          <p:cNvSpPr/>
          <p:nvPr userDrawn="1"/>
        </p:nvSpPr>
        <p:spPr>
          <a:xfrm>
            <a:off x="0" y="5455"/>
            <a:ext cx="12192000" cy="6852545"/>
          </a:xfrm>
          <a:prstGeom prst="rect">
            <a:avLst/>
          </a:prstGeom>
          <a:solidFill>
            <a:srgbClr val="10243E">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pic>
        <p:nvPicPr>
          <p:cNvPr id="3" name="Graphic 2">
            <a:extLst>
              <a:ext uri="{FF2B5EF4-FFF2-40B4-BE49-F238E27FC236}">
                <a16:creationId xmlns:a16="http://schemas.microsoft.com/office/drawing/2014/main" id="{3B98072C-B4E4-3A9B-FDCD-614F261B9557}"/>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46043" y="228661"/>
            <a:ext cx="1391073" cy="319570"/>
          </a:xfrm>
          <a:prstGeom prst="rect">
            <a:avLst/>
          </a:prstGeom>
        </p:spPr>
      </p:pic>
    </p:spTree>
    <p:extLst>
      <p:ext uri="{BB962C8B-B14F-4D97-AF65-F5344CB8AC3E}">
        <p14:creationId xmlns:p14="http://schemas.microsoft.com/office/powerpoint/2010/main" val="345199478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Phishing &amp; Awareness Training">
    <p:spTree>
      <p:nvGrpSpPr>
        <p:cNvPr id="1" name=""/>
        <p:cNvGrpSpPr/>
        <p:nvPr/>
      </p:nvGrpSpPr>
      <p:grpSpPr>
        <a:xfrm>
          <a:off x="0" y="0"/>
          <a:ext cx="0" cy="0"/>
          <a:chOff x="0" y="0"/>
          <a:chExt cx="0" cy="0"/>
        </a:xfrm>
      </p:grpSpPr>
      <p:pic>
        <p:nvPicPr>
          <p:cNvPr id="6" name="Bildobjekt 5" descr="En bild som visar bärbar dator, Inmatningsenhet, tangentbord, kringutrustning&#10;&#10;Automatiskt genererad beskrivning">
            <a:extLst>
              <a:ext uri="{FF2B5EF4-FFF2-40B4-BE49-F238E27FC236}">
                <a16:creationId xmlns:a16="http://schemas.microsoft.com/office/drawing/2014/main" id="{0C9C2D8E-4FC4-2254-0F23-0EBFF1ED2D88}"/>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rcRect l="40" t="11050" r="-40" b="4635"/>
          <a:stretch/>
        </p:blipFill>
        <p:spPr>
          <a:xfrm>
            <a:off x="0" y="-1"/>
            <a:ext cx="12192000" cy="6852545"/>
          </a:xfrm>
          <a:prstGeom prst="rect">
            <a:avLst/>
          </a:prstGeom>
        </p:spPr>
      </p:pic>
      <p:sp>
        <p:nvSpPr>
          <p:cNvPr id="2" name="Rektangel 1">
            <a:extLst>
              <a:ext uri="{FF2B5EF4-FFF2-40B4-BE49-F238E27FC236}">
                <a16:creationId xmlns:a16="http://schemas.microsoft.com/office/drawing/2014/main" id="{F672A303-DFED-82B6-0B3B-CD4C39084023}"/>
              </a:ext>
            </a:extLst>
          </p:cNvPr>
          <p:cNvSpPr/>
          <p:nvPr userDrawn="1"/>
        </p:nvSpPr>
        <p:spPr>
          <a:xfrm>
            <a:off x="0" y="5455"/>
            <a:ext cx="12192000" cy="6852545"/>
          </a:xfrm>
          <a:prstGeom prst="rect">
            <a:avLst/>
          </a:prstGeom>
          <a:solidFill>
            <a:srgbClr val="10243E">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pic>
        <p:nvPicPr>
          <p:cNvPr id="3" name="Graphic 2">
            <a:extLst>
              <a:ext uri="{FF2B5EF4-FFF2-40B4-BE49-F238E27FC236}">
                <a16:creationId xmlns:a16="http://schemas.microsoft.com/office/drawing/2014/main" id="{3B98072C-B4E4-3A9B-FDCD-614F261B9557}"/>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546043" y="228661"/>
            <a:ext cx="1391073" cy="319570"/>
          </a:xfrm>
          <a:prstGeom prst="rect">
            <a:avLst/>
          </a:prstGeom>
        </p:spPr>
      </p:pic>
    </p:spTree>
    <p:extLst>
      <p:ext uri="{BB962C8B-B14F-4D97-AF65-F5344CB8AC3E}">
        <p14:creationId xmlns:p14="http://schemas.microsoft.com/office/powerpoint/2010/main" val="50946295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6_Anpassad layout">
    <p:spTree>
      <p:nvGrpSpPr>
        <p:cNvPr id="1" name=""/>
        <p:cNvGrpSpPr/>
        <p:nvPr/>
      </p:nvGrpSpPr>
      <p:grpSpPr>
        <a:xfrm>
          <a:off x="0" y="0"/>
          <a:ext cx="0" cy="0"/>
          <a:chOff x="0" y="0"/>
          <a:chExt cx="0" cy="0"/>
        </a:xfrm>
      </p:grpSpPr>
      <p:pic>
        <p:nvPicPr>
          <p:cNvPr id="13" name="Bildobjekt 12">
            <a:extLst>
              <a:ext uri="{FF2B5EF4-FFF2-40B4-BE49-F238E27FC236}">
                <a16:creationId xmlns:a16="http://schemas.microsoft.com/office/drawing/2014/main" id="{8D68C3DA-4282-4F59-B3F4-E3F31CA08DC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 y="0"/>
            <a:ext cx="12191998" cy="6857999"/>
          </a:xfrm>
          <a:prstGeom prst="rect">
            <a:avLst/>
          </a:prstGeom>
        </p:spPr>
      </p:pic>
      <p:pic>
        <p:nvPicPr>
          <p:cNvPr id="2" name="Graphic 2">
            <a:extLst>
              <a:ext uri="{FF2B5EF4-FFF2-40B4-BE49-F238E27FC236}">
                <a16:creationId xmlns:a16="http://schemas.microsoft.com/office/drawing/2014/main" id="{EEF5FC51-40F3-C9A8-6D82-D5C77DA5BF60}"/>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46043" y="228661"/>
            <a:ext cx="1391073" cy="319570"/>
          </a:xfrm>
          <a:prstGeom prst="rect">
            <a:avLst/>
          </a:prstGeom>
        </p:spPr>
      </p:pic>
    </p:spTree>
    <p:extLst>
      <p:ext uri="{BB962C8B-B14F-4D97-AF65-F5344CB8AC3E}">
        <p14:creationId xmlns:p14="http://schemas.microsoft.com/office/powerpoint/2010/main" val="123906097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Logo Only">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3B98072C-B4E4-3A9B-FDCD-614F261B9557}"/>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546043" y="228661"/>
            <a:ext cx="1391073" cy="319570"/>
          </a:xfrm>
          <a:prstGeom prst="rect">
            <a:avLst/>
          </a:prstGeom>
        </p:spPr>
      </p:pic>
    </p:spTree>
    <p:extLst>
      <p:ext uri="{BB962C8B-B14F-4D97-AF65-F5344CB8AC3E}">
        <p14:creationId xmlns:p14="http://schemas.microsoft.com/office/powerpoint/2010/main" val="61593592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Empty">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045071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_Main Background - Without Titles">
    <p:spTree>
      <p:nvGrpSpPr>
        <p:cNvPr id="1" name=""/>
        <p:cNvGrpSpPr/>
        <p:nvPr/>
      </p:nvGrpSpPr>
      <p:grpSpPr>
        <a:xfrm>
          <a:off x="0" y="0"/>
          <a:ext cx="0" cy="0"/>
          <a:chOff x="0" y="0"/>
          <a:chExt cx="0" cy="0"/>
        </a:xfrm>
      </p:grpSpPr>
      <p:pic>
        <p:nvPicPr>
          <p:cNvPr id="6" name="Picture 5" descr="A city next to a body of water&#10;&#10;Description automatically generated with medium confidence">
            <a:extLst>
              <a:ext uri="{FF2B5EF4-FFF2-40B4-BE49-F238E27FC236}">
                <a16:creationId xmlns:a16="http://schemas.microsoft.com/office/drawing/2014/main" id="{B437671E-A8EC-7F29-0142-07BE3E5452F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Rektangel 1">
            <a:extLst>
              <a:ext uri="{FF2B5EF4-FFF2-40B4-BE49-F238E27FC236}">
                <a16:creationId xmlns:a16="http://schemas.microsoft.com/office/drawing/2014/main" id="{2E5D72B9-B28A-F07D-AC7C-2EE5F921F19F}"/>
              </a:ext>
            </a:extLst>
          </p:cNvPr>
          <p:cNvSpPr/>
          <p:nvPr userDrawn="1"/>
        </p:nvSpPr>
        <p:spPr>
          <a:xfrm>
            <a:off x="-228" y="0"/>
            <a:ext cx="12192000" cy="6858000"/>
          </a:xfrm>
          <a:prstGeom prst="rect">
            <a:avLst/>
          </a:prstGeom>
          <a:solidFill>
            <a:srgbClr val="10243E">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noProof="0" dirty="0"/>
          </a:p>
        </p:txBody>
      </p:sp>
      <p:pic>
        <p:nvPicPr>
          <p:cNvPr id="7" name="Graphic 6">
            <a:extLst>
              <a:ext uri="{FF2B5EF4-FFF2-40B4-BE49-F238E27FC236}">
                <a16:creationId xmlns:a16="http://schemas.microsoft.com/office/drawing/2014/main" id="{50C0FF06-B675-7A2A-C217-2397F9069EC0}"/>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46043" y="228661"/>
            <a:ext cx="1391073" cy="319570"/>
          </a:xfrm>
          <a:prstGeom prst="rect">
            <a:avLst/>
          </a:prstGeom>
        </p:spPr>
      </p:pic>
      <p:sp>
        <p:nvSpPr>
          <p:cNvPr id="2" name="Subtitle 2">
            <a:extLst>
              <a:ext uri="{FF2B5EF4-FFF2-40B4-BE49-F238E27FC236}">
                <a16:creationId xmlns:a16="http://schemas.microsoft.com/office/drawing/2014/main" id="{D273F750-F9EE-B7EF-2096-9002BF73D9C9}"/>
              </a:ext>
            </a:extLst>
          </p:cNvPr>
          <p:cNvSpPr>
            <a:spLocks noGrp="1"/>
          </p:cNvSpPr>
          <p:nvPr>
            <p:ph type="subTitle" idx="1"/>
          </p:nvPr>
        </p:nvSpPr>
        <p:spPr>
          <a:xfrm>
            <a:off x="57" y="3956858"/>
            <a:ext cx="12191943" cy="405332"/>
          </a:xfrm>
        </p:spPr>
        <p:txBody>
          <a:bodyPr>
            <a:noAutofit/>
          </a:bodyPr>
          <a:lstStyle>
            <a:lvl1pPr marL="0" indent="0" algn="ctr">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3" name="Title 1">
            <a:extLst>
              <a:ext uri="{FF2B5EF4-FFF2-40B4-BE49-F238E27FC236}">
                <a16:creationId xmlns:a16="http://schemas.microsoft.com/office/drawing/2014/main" id="{AB199E9C-D006-F659-3F17-87F2AE587969}"/>
              </a:ext>
            </a:extLst>
          </p:cNvPr>
          <p:cNvSpPr>
            <a:spLocks noGrp="1"/>
          </p:cNvSpPr>
          <p:nvPr>
            <p:ph type="title"/>
          </p:nvPr>
        </p:nvSpPr>
        <p:spPr>
          <a:xfrm>
            <a:off x="-228" y="3279367"/>
            <a:ext cx="12192228" cy="677491"/>
          </a:xfrm>
        </p:spPr>
        <p:txBody>
          <a:bodyPr wrap="none" lIns="72000" tIns="36000" rIns="72000" bIns="36000">
            <a:noAutofit/>
          </a:bodyPr>
          <a:lstStyle>
            <a:lvl1pPr algn="ctr">
              <a:defRPr sz="4800" b="1">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948138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UK - 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53BEADD-8F39-33AA-D7CE-01E561DD0AF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 y="0"/>
            <a:ext cx="12182302" cy="6852544"/>
          </a:xfrm>
          <a:prstGeom prst="rect">
            <a:avLst/>
          </a:prstGeom>
        </p:spPr>
      </p:pic>
      <p:sp>
        <p:nvSpPr>
          <p:cNvPr id="9" name="Rektangel 1">
            <a:extLst>
              <a:ext uri="{FF2B5EF4-FFF2-40B4-BE49-F238E27FC236}">
                <a16:creationId xmlns:a16="http://schemas.microsoft.com/office/drawing/2014/main" id="{2E5D72B9-B28A-F07D-AC7C-2EE5F921F19F}"/>
              </a:ext>
            </a:extLst>
          </p:cNvPr>
          <p:cNvSpPr/>
          <p:nvPr userDrawn="1"/>
        </p:nvSpPr>
        <p:spPr>
          <a:xfrm>
            <a:off x="-227" y="0"/>
            <a:ext cx="12192228" cy="6852544"/>
          </a:xfrm>
          <a:prstGeom prst="rect">
            <a:avLst/>
          </a:prstGeom>
          <a:solidFill>
            <a:srgbClr val="10243E">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3" name="Subtitle 2">
            <a:extLst>
              <a:ext uri="{FF2B5EF4-FFF2-40B4-BE49-F238E27FC236}">
                <a16:creationId xmlns:a16="http://schemas.microsoft.com/office/drawing/2014/main" id="{736AB476-86F6-42AE-BE3C-65E9BA51968B}"/>
              </a:ext>
            </a:extLst>
          </p:cNvPr>
          <p:cNvSpPr>
            <a:spLocks noGrp="1"/>
          </p:cNvSpPr>
          <p:nvPr>
            <p:ph type="subTitle" idx="1"/>
          </p:nvPr>
        </p:nvSpPr>
        <p:spPr>
          <a:xfrm>
            <a:off x="57" y="3956858"/>
            <a:ext cx="12191943" cy="405332"/>
          </a:xfrm>
        </p:spPr>
        <p:txBody>
          <a:bodyPr>
            <a:noAutofit/>
          </a:bodyPr>
          <a:lstStyle>
            <a:lvl1pPr marL="0" indent="0" algn="ctr">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 name="Title 1">
            <a:extLst>
              <a:ext uri="{FF2B5EF4-FFF2-40B4-BE49-F238E27FC236}">
                <a16:creationId xmlns:a16="http://schemas.microsoft.com/office/drawing/2014/main" id="{97189D7D-CF4D-944F-89CB-13A28A32E00D}"/>
              </a:ext>
            </a:extLst>
          </p:cNvPr>
          <p:cNvSpPr>
            <a:spLocks noGrp="1"/>
          </p:cNvSpPr>
          <p:nvPr>
            <p:ph type="title"/>
          </p:nvPr>
        </p:nvSpPr>
        <p:spPr>
          <a:xfrm>
            <a:off x="-228" y="3279367"/>
            <a:ext cx="12192228" cy="677491"/>
          </a:xfrm>
        </p:spPr>
        <p:txBody>
          <a:bodyPr wrap="none" lIns="72000" tIns="36000" rIns="72000" bIns="36000">
            <a:noAutofit/>
          </a:bodyPr>
          <a:lstStyle>
            <a:lvl1pPr algn="ctr">
              <a:defRPr sz="4800" b="1">
                <a:solidFill>
                  <a:schemeClr val="bg1"/>
                </a:solidFill>
              </a:defRPr>
            </a:lvl1pPr>
          </a:lstStyle>
          <a:p>
            <a:r>
              <a:rPr lang="en-US"/>
              <a:t>Click to edit Master title style</a:t>
            </a:r>
            <a:endParaRPr lang="en-US" dirty="0"/>
          </a:p>
        </p:txBody>
      </p:sp>
      <p:pic>
        <p:nvPicPr>
          <p:cNvPr id="7" name="Graphic 6">
            <a:extLst>
              <a:ext uri="{FF2B5EF4-FFF2-40B4-BE49-F238E27FC236}">
                <a16:creationId xmlns:a16="http://schemas.microsoft.com/office/drawing/2014/main" id="{465881BF-447A-C64E-6621-20348C87F87E}"/>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305498" y="2384276"/>
            <a:ext cx="3580548" cy="822558"/>
          </a:xfrm>
          <a:prstGeom prst="rect">
            <a:avLst/>
          </a:prstGeom>
        </p:spPr>
      </p:pic>
      <p:sp>
        <p:nvSpPr>
          <p:cNvPr id="4" name="Rektangel: rundade hörn 8">
            <a:extLst>
              <a:ext uri="{FF2B5EF4-FFF2-40B4-BE49-F238E27FC236}">
                <a16:creationId xmlns:a16="http://schemas.microsoft.com/office/drawing/2014/main" id="{17F09FF0-9FFF-1555-1572-887B743BFD1D}"/>
              </a:ext>
            </a:extLst>
          </p:cNvPr>
          <p:cNvSpPr/>
          <p:nvPr userDrawn="1"/>
        </p:nvSpPr>
        <p:spPr>
          <a:xfrm>
            <a:off x="337350" y="5113538"/>
            <a:ext cx="11505461" cy="1439323"/>
          </a:xfrm>
          <a:prstGeom prst="roundRect">
            <a:avLst>
              <a:gd name="adj" fmla="val 8168"/>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344994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enmark - 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ADA2C03-D1C5-17A6-0AC3-8D30F32C15C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2480"/>
            <a:ext cx="12214186" cy="6870479"/>
          </a:xfrm>
          <a:prstGeom prst="rect">
            <a:avLst/>
          </a:prstGeom>
        </p:spPr>
      </p:pic>
      <p:sp>
        <p:nvSpPr>
          <p:cNvPr id="9" name="Rektangel 1">
            <a:extLst>
              <a:ext uri="{FF2B5EF4-FFF2-40B4-BE49-F238E27FC236}">
                <a16:creationId xmlns:a16="http://schemas.microsoft.com/office/drawing/2014/main" id="{2E5D72B9-B28A-F07D-AC7C-2EE5F921F19F}"/>
              </a:ext>
            </a:extLst>
          </p:cNvPr>
          <p:cNvSpPr/>
          <p:nvPr userDrawn="1"/>
        </p:nvSpPr>
        <p:spPr>
          <a:xfrm>
            <a:off x="0" y="-12481"/>
            <a:ext cx="12225505" cy="6870480"/>
          </a:xfrm>
          <a:prstGeom prst="rect">
            <a:avLst/>
          </a:prstGeom>
          <a:solidFill>
            <a:srgbClr val="10243E">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3" name="Subtitle 2">
            <a:extLst>
              <a:ext uri="{FF2B5EF4-FFF2-40B4-BE49-F238E27FC236}">
                <a16:creationId xmlns:a16="http://schemas.microsoft.com/office/drawing/2014/main" id="{736AB476-86F6-42AE-BE3C-65E9BA51968B}"/>
              </a:ext>
            </a:extLst>
          </p:cNvPr>
          <p:cNvSpPr>
            <a:spLocks noGrp="1"/>
          </p:cNvSpPr>
          <p:nvPr>
            <p:ph type="subTitle" idx="1"/>
          </p:nvPr>
        </p:nvSpPr>
        <p:spPr>
          <a:xfrm>
            <a:off x="57" y="3956858"/>
            <a:ext cx="12191943" cy="405332"/>
          </a:xfrm>
        </p:spPr>
        <p:txBody>
          <a:bodyPr>
            <a:noAutofit/>
          </a:bodyPr>
          <a:lstStyle>
            <a:lvl1pPr marL="0" indent="0" algn="ctr">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 name="Title 1">
            <a:extLst>
              <a:ext uri="{FF2B5EF4-FFF2-40B4-BE49-F238E27FC236}">
                <a16:creationId xmlns:a16="http://schemas.microsoft.com/office/drawing/2014/main" id="{97189D7D-CF4D-944F-89CB-13A28A32E00D}"/>
              </a:ext>
            </a:extLst>
          </p:cNvPr>
          <p:cNvSpPr>
            <a:spLocks noGrp="1"/>
          </p:cNvSpPr>
          <p:nvPr>
            <p:ph type="title"/>
          </p:nvPr>
        </p:nvSpPr>
        <p:spPr>
          <a:xfrm>
            <a:off x="-228" y="3279367"/>
            <a:ext cx="12192228" cy="677491"/>
          </a:xfrm>
        </p:spPr>
        <p:txBody>
          <a:bodyPr wrap="none" lIns="72000" tIns="36000" rIns="72000" bIns="36000">
            <a:noAutofit/>
          </a:bodyPr>
          <a:lstStyle>
            <a:lvl1pPr algn="ctr">
              <a:defRPr sz="4800" b="1">
                <a:solidFill>
                  <a:schemeClr val="bg1"/>
                </a:solidFill>
              </a:defRPr>
            </a:lvl1pPr>
          </a:lstStyle>
          <a:p>
            <a:r>
              <a:rPr lang="en-US"/>
              <a:t>Click to edit Master title style</a:t>
            </a:r>
            <a:endParaRPr lang="en-US" dirty="0"/>
          </a:p>
        </p:txBody>
      </p:sp>
      <p:pic>
        <p:nvPicPr>
          <p:cNvPr id="7" name="Graphic 6">
            <a:extLst>
              <a:ext uri="{FF2B5EF4-FFF2-40B4-BE49-F238E27FC236}">
                <a16:creationId xmlns:a16="http://schemas.microsoft.com/office/drawing/2014/main" id="{8445D55B-2077-DCB4-85BD-04C94CCF986F}"/>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305498" y="2384276"/>
            <a:ext cx="3580548" cy="822558"/>
          </a:xfrm>
          <a:prstGeom prst="rect">
            <a:avLst/>
          </a:prstGeom>
        </p:spPr>
      </p:pic>
      <p:sp>
        <p:nvSpPr>
          <p:cNvPr id="5" name="Rektangel: rundade hörn 8">
            <a:extLst>
              <a:ext uri="{FF2B5EF4-FFF2-40B4-BE49-F238E27FC236}">
                <a16:creationId xmlns:a16="http://schemas.microsoft.com/office/drawing/2014/main" id="{47C73BDB-D1E0-69CE-25ED-230EBF37E227}"/>
              </a:ext>
            </a:extLst>
          </p:cNvPr>
          <p:cNvSpPr/>
          <p:nvPr userDrawn="1"/>
        </p:nvSpPr>
        <p:spPr>
          <a:xfrm>
            <a:off x="337350" y="5113538"/>
            <a:ext cx="11505461" cy="1439323"/>
          </a:xfrm>
          <a:prstGeom prst="roundRect">
            <a:avLst>
              <a:gd name="adj" fmla="val 8168"/>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395299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Germany - 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ADA2C03-D1C5-17A6-0AC3-8D30F32C15C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 y="-12480"/>
            <a:ext cx="12214184" cy="6870479"/>
          </a:xfrm>
          <a:prstGeom prst="rect">
            <a:avLst/>
          </a:prstGeom>
        </p:spPr>
      </p:pic>
      <p:sp>
        <p:nvSpPr>
          <p:cNvPr id="9" name="Rektangel 1">
            <a:extLst>
              <a:ext uri="{FF2B5EF4-FFF2-40B4-BE49-F238E27FC236}">
                <a16:creationId xmlns:a16="http://schemas.microsoft.com/office/drawing/2014/main" id="{2E5D72B9-B28A-F07D-AC7C-2EE5F921F19F}"/>
              </a:ext>
            </a:extLst>
          </p:cNvPr>
          <p:cNvSpPr/>
          <p:nvPr userDrawn="1"/>
        </p:nvSpPr>
        <p:spPr>
          <a:xfrm>
            <a:off x="0" y="-12481"/>
            <a:ext cx="12214185" cy="6870480"/>
          </a:xfrm>
          <a:prstGeom prst="rect">
            <a:avLst/>
          </a:prstGeom>
          <a:solidFill>
            <a:srgbClr val="10243E">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3" name="Subtitle 2">
            <a:extLst>
              <a:ext uri="{FF2B5EF4-FFF2-40B4-BE49-F238E27FC236}">
                <a16:creationId xmlns:a16="http://schemas.microsoft.com/office/drawing/2014/main" id="{736AB476-86F6-42AE-BE3C-65E9BA51968B}"/>
              </a:ext>
            </a:extLst>
          </p:cNvPr>
          <p:cNvSpPr>
            <a:spLocks noGrp="1"/>
          </p:cNvSpPr>
          <p:nvPr>
            <p:ph type="subTitle" idx="1"/>
          </p:nvPr>
        </p:nvSpPr>
        <p:spPr>
          <a:xfrm>
            <a:off x="57" y="3956858"/>
            <a:ext cx="12191943" cy="405332"/>
          </a:xfrm>
        </p:spPr>
        <p:txBody>
          <a:bodyPr>
            <a:noAutofit/>
          </a:bodyPr>
          <a:lstStyle>
            <a:lvl1pPr marL="0" indent="0" algn="ctr">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 name="Title 1">
            <a:extLst>
              <a:ext uri="{FF2B5EF4-FFF2-40B4-BE49-F238E27FC236}">
                <a16:creationId xmlns:a16="http://schemas.microsoft.com/office/drawing/2014/main" id="{97189D7D-CF4D-944F-89CB-13A28A32E00D}"/>
              </a:ext>
            </a:extLst>
          </p:cNvPr>
          <p:cNvSpPr>
            <a:spLocks noGrp="1"/>
          </p:cNvSpPr>
          <p:nvPr>
            <p:ph type="title"/>
          </p:nvPr>
        </p:nvSpPr>
        <p:spPr>
          <a:xfrm>
            <a:off x="-228" y="3279367"/>
            <a:ext cx="12192228" cy="677491"/>
          </a:xfrm>
        </p:spPr>
        <p:txBody>
          <a:bodyPr wrap="none" lIns="72000" tIns="36000" rIns="72000" bIns="36000">
            <a:noAutofit/>
          </a:bodyPr>
          <a:lstStyle>
            <a:lvl1pPr algn="ctr">
              <a:defRPr sz="4800" b="1">
                <a:solidFill>
                  <a:schemeClr val="bg1"/>
                </a:solidFill>
              </a:defRPr>
            </a:lvl1pPr>
          </a:lstStyle>
          <a:p>
            <a:r>
              <a:rPr lang="en-US"/>
              <a:t>Click to edit Master title style</a:t>
            </a:r>
            <a:endParaRPr lang="en-US" dirty="0"/>
          </a:p>
        </p:txBody>
      </p:sp>
      <p:pic>
        <p:nvPicPr>
          <p:cNvPr id="7" name="Graphic 6">
            <a:extLst>
              <a:ext uri="{FF2B5EF4-FFF2-40B4-BE49-F238E27FC236}">
                <a16:creationId xmlns:a16="http://schemas.microsoft.com/office/drawing/2014/main" id="{0A396050-221A-F0D0-378E-3DE0DE37B3A9}"/>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305498" y="2384276"/>
            <a:ext cx="3580548" cy="822558"/>
          </a:xfrm>
          <a:prstGeom prst="rect">
            <a:avLst/>
          </a:prstGeom>
        </p:spPr>
      </p:pic>
      <p:sp>
        <p:nvSpPr>
          <p:cNvPr id="5" name="Rektangel: rundade hörn 8">
            <a:extLst>
              <a:ext uri="{FF2B5EF4-FFF2-40B4-BE49-F238E27FC236}">
                <a16:creationId xmlns:a16="http://schemas.microsoft.com/office/drawing/2014/main" id="{BDB404DE-66AF-0555-FCAF-94176CFAEA1B}"/>
              </a:ext>
            </a:extLst>
          </p:cNvPr>
          <p:cNvSpPr/>
          <p:nvPr userDrawn="1"/>
        </p:nvSpPr>
        <p:spPr>
          <a:xfrm>
            <a:off x="337350" y="5113538"/>
            <a:ext cx="11505461" cy="1439323"/>
          </a:xfrm>
          <a:prstGeom prst="roundRect">
            <a:avLst>
              <a:gd name="adj" fmla="val 8168"/>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759591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alaysia - 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ADA2C03-D1C5-17A6-0AC3-8D30F32C15C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 y="-12480"/>
            <a:ext cx="12214184" cy="6870478"/>
          </a:xfrm>
          <a:prstGeom prst="rect">
            <a:avLst/>
          </a:prstGeom>
        </p:spPr>
      </p:pic>
      <p:sp>
        <p:nvSpPr>
          <p:cNvPr id="9" name="Rektangel 1">
            <a:extLst>
              <a:ext uri="{FF2B5EF4-FFF2-40B4-BE49-F238E27FC236}">
                <a16:creationId xmlns:a16="http://schemas.microsoft.com/office/drawing/2014/main" id="{2E5D72B9-B28A-F07D-AC7C-2EE5F921F19F}"/>
              </a:ext>
            </a:extLst>
          </p:cNvPr>
          <p:cNvSpPr/>
          <p:nvPr userDrawn="1"/>
        </p:nvSpPr>
        <p:spPr>
          <a:xfrm>
            <a:off x="-1" y="-12482"/>
            <a:ext cx="12214183" cy="6870480"/>
          </a:xfrm>
          <a:prstGeom prst="rect">
            <a:avLst/>
          </a:prstGeom>
          <a:solidFill>
            <a:srgbClr val="10243E">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3" name="Subtitle 2">
            <a:extLst>
              <a:ext uri="{FF2B5EF4-FFF2-40B4-BE49-F238E27FC236}">
                <a16:creationId xmlns:a16="http://schemas.microsoft.com/office/drawing/2014/main" id="{736AB476-86F6-42AE-BE3C-65E9BA51968B}"/>
              </a:ext>
            </a:extLst>
          </p:cNvPr>
          <p:cNvSpPr>
            <a:spLocks noGrp="1"/>
          </p:cNvSpPr>
          <p:nvPr>
            <p:ph type="subTitle" idx="1"/>
          </p:nvPr>
        </p:nvSpPr>
        <p:spPr>
          <a:xfrm>
            <a:off x="57" y="3956858"/>
            <a:ext cx="12191943" cy="405332"/>
          </a:xfrm>
        </p:spPr>
        <p:txBody>
          <a:bodyPr>
            <a:noAutofit/>
          </a:bodyPr>
          <a:lstStyle>
            <a:lvl1pPr marL="0" indent="0" algn="ctr">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 name="Title 1">
            <a:extLst>
              <a:ext uri="{FF2B5EF4-FFF2-40B4-BE49-F238E27FC236}">
                <a16:creationId xmlns:a16="http://schemas.microsoft.com/office/drawing/2014/main" id="{97189D7D-CF4D-944F-89CB-13A28A32E00D}"/>
              </a:ext>
            </a:extLst>
          </p:cNvPr>
          <p:cNvSpPr>
            <a:spLocks noGrp="1"/>
          </p:cNvSpPr>
          <p:nvPr>
            <p:ph type="title"/>
          </p:nvPr>
        </p:nvSpPr>
        <p:spPr>
          <a:xfrm>
            <a:off x="-228" y="3279367"/>
            <a:ext cx="12192228" cy="677491"/>
          </a:xfrm>
        </p:spPr>
        <p:txBody>
          <a:bodyPr wrap="none" lIns="72000" tIns="36000" rIns="72000" bIns="36000">
            <a:noAutofit/>
          </a:bodyPr>
          <a:lstStyle>
            <a:lvl1pPr algn="ctr">
              <a:defRPr sz="4800" b="1">
                <a:solidFill>
                  <a:schemeClr val="bg1"/>
                </a:solidFill>
              </a:defRPr>
            </a:lvl1pPr>
          </a:lstStyle>
          <a:p>
            <a:r>
              <a:rPr lang="en-US"/>
              <a:t>Click to edit Master title style</a:t>
            </a:r>
            <a:endParaRPr lang="en-US" dirty="0"/>
          </a:p>
        </p:txBody>
      </p:sp>
      <p:pic>
        <p:nvPicPr>
          <p:cNvPr id="7" name="Graphic 6">
            <a:extLst>
              <a:ext uri="{FF2B5EF4-FFF2-40B4-BE49-F238E27FC236}">
                <a16:creationId xmlns:a16="http://schemas.microsoft.com/office/drawing/2014/main" id="{81ADEB91-7CCC-8779-F897-413AAB7239E6}"/>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305498" y="2384276"/>
            <a:ext cx="3580548" cy="822558"/>
          </a:xfrm>
          <a:prstGeom prst="rect">
            <a:avLst/>
          </a:prstGeom>
        </p:spPr>
      </p:pic>
      <p:sp>
        <p:nvSpPr>
          <p:cNvPr id="5" name="Rektangel: rundade hörn 8">
            <a:extLst>
              <a:ext uri="{FF2B5EF4-FFF2-40B4-BE49-F238E27FC236}">
                <a16:creationId xmlns:a16="http://schemas.microsoft.com/office/drawing/2014/main" id="{AEACBA03-1F32-5DB7-521D-B4344D52D05F}"/>
              </a:ext>
            </a:extLst>
          </p:cNvPr>
          <p:cNvSpPr/>
          <p:nvPr userDrawn="1"/>
        </p:nvSpPr>
        <p:spPr>
          <a:xfrm>
            <a:off x="337350" y="5113538"/>
            <a:ext cx="11505461" cy="1439323"/>
          </a:xfrm>
          <a:prstGeom prst="roundRect">
            <a:avLst>
              <a:gd name="adj" fmla="val 8168"/>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009385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Finland - 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ADA2C03-D1C5-17A6-0AC3-8D30F32C15C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 y="-12480"/>
            <a:ext cx="12214183" cy="6870478"/>
          </a:xfrm>
          <a:prstGeom prst="rect">
            <a:avLst/>
          </a:prstGeom>
        </p:spPr>
      </p:pic>
      <p:sp>
        <p:nvSpPr>
          <p:cNvPr id="9" name="Rektangel 1">
            <a:extLst>
              <a:ext uri="{FF2B5EF4-FFF2-40B4-BE49-F238E27FC236}">
                <a16:creationId xmlns:a16="http://schemas.microsoft.com/office/drawing/2014/main" id="{2E5D72B9-B28A-F07D-AC7C-2EE5F921F19F}"/>
              </a:ext>
            </a:extLst>
          </p:cNvPr>
          <p:cNvSpPr/>
          <p:nvPr userDrawn="1"/>
        </p:nvSpPr>
        <p:spPr>
          <a:xfrm>
            <a:off x="-227" y="-12482"/>
            <a:ext cx="12214411" cy="6870480"/>
          </a:xfrm>
          <a:prstGeom prst="rect">
            <a:avLst/>
          </a:prstGeom>
          <a:solidFill>
            <a:srgbClr val="10243E">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3" name="Subtitle 2">
            <a:extLst>
              <a:ext uri="{FF2B5EF4-FFF2-40B4-BE49-F238E27FC236}">
                <a16:creationId xmlns:a16="http://schemas.microsoft.com/office/drawing/2014/main" id="{736AB476-86F6-42AE-BE3C-65E9BA51968B}"/>
              </a:ext>
            </a:extLst>
          </p:cNvPr>
          <p:cNvSpPr>
            <a:spLocks noGrp="1"/>
          </p:cNvSpPr>
          <p:nvPr>
            <p:ph type="subTitle" idx="1"/>
          </p:nvPr>
        </p:nvSpPr>
        <p:spPr>
          <a:xfrm>
            <a:off x="57" y="3956858"/>
            <a:ext cx="12191943" cy="405332"/>
          </a:xfrm>
        </p:spPr>
        <p:txBody>
          <a:bodyPr>
            <a:noAutofit/>
          </a:bodyPr>
          <a:lstStyle>
            <a:lvl1pPr marL="0" indent="0" algn="ctr">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 name="Title 1">
            <a:extLst>
              <a:ext uri="{FF2B5EF4-FFF2-40B4-BE49-F238E27FC236}">
                <a16:creationId xmlns:a16="http://schemas.microsoft.com/office/drawing/2014/main" id="{97189D7D-CF4D-944F-89CB-13A28A32E00D}"/>
              </a:ext>
            </a:extLst>
          </p:cNvPr>
          <p:cNvSpPr>
            <a:spLocks noGrp="1"/>
          </p:cNvSpPr>
          <p:nvPr>
            <p:ph type="title"/>
          </p:nvPr>
        </p:nvSpPr>
        <p:spPr>
          <a:xfrm>
            <a:off x="-228" y="3279367"/>
            <a:ext cx="12192228" cy="677491"/>
          </a:xfrm>
        </p:spPr>
        <p:txBody>
          <a:bodyPr wrap="none" lIns="72000" tIns="36000" rIns="72000" bIns="36000">
            <a:noAutofit/>
          </a:bodyPr>
          <a:lstStyle>
            <a:lvl1pPr algn="ctr">
              <a:defRPr sz="4800" b="1">
                <a:solidFill>
                  <a:schemeClr val="bg1"/>
                </a:solidFill>
              </a:defRPr>
            </a:lvl1pPr>
          </a:lstStyle>
          <a:p>
            <a:r>
              <a:rPr lang="en-US"/>
              <a:t>Click to edit Master title style</a:t>
            </a:r>
            <a:endParaRPr lang="en-US" dirty="0"/>
          </a:p>
        </p:txBody>
      </p:sp>
      <p:pic>
        <p:nvPicPr>
          <p:cNvPr id="7" name="Graphic 6">
            <a:extLst>
              <a:ext uri="{FF2B5EF4-FFF2-40B4-BE49-F238E27FC236}">
                <a16:creationId xmlns:a16="http://schemas.microsoft.com/office/drawing/2014/main" id="{7AA5B416-1AAB-3C2A-3A2A-3DF2376C7AF5}"/>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305498" y="2384276"/>
            <a:ext cx="3580548" cy="822558"/>
          </a:xfrm>
          <a:prstGeom prst="rect">
            <a:avLst/>
          </a:prstGeom>
        </p:spPr>
      </p:pic>
      <p:sp>
        <p:nvSpPr>
          <p:cNvPr id="5" name="Rektangel: rundade hörn 8">
            <a:extLst>
              <a:ext uri="{FF2B5EF4-FFF2-40B4-BE49-F238E27FC236}">
                <a16:creationId xmlns:a16="http://schemas.microsoft.com/office/drawing/2014/main" id="{78E15601-0F13-5643-B0F4-B220F80DE1C5}"/>
              </a:ext>
            </a:extLst>
          </p:cNvPr>
          <p:cNvSpPr/>
          <p:nvPr userDrawn="1"/>
        </p:nvSpPr>
        <p:spPr>
          <a:xfrm>
            <a:off x="337350" y="5113538"/>
            <a:ext cx="11505461" cy="1439323"/>
          </a:xfrm>
          <a:prstGeom prst="roundRect">
            <a:avLst>
              <a:gd name="adj" fmla="val 8168"/>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2227104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v-SE" dirty="0"/>
              <a:t>Klicka här för att ändra mall för rubrikformat</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72000" tIns="45720" rIns="72000" bIns="45720" rtlCol="0">
            <a:normAutofit/>
          </a:bodyPr>
          <a:lstStyle/>
          <a:p>
            <a:pPr lvl="0"/>
            <a:r>
              <a:rPr lang="sv-SE" dirty="0"/>
              <a:t>Klicka här för att ändra format på bakgrundstexten</a:t>
            </a:r>
          </a:p>
          <a:p>
            <a:pPr lvl="1"/>
            <a:r>
              <a:rPr lang="sv-SE" dirty="0"/>
              <a:t>Nivå två</a:t>
            </a:r>
          </a:p>
          <a:p>
            <a:pPr lvl="2"/>
            <a:r>
              <a:rPr lang="sv-SE" dirty="0"/>
              <a:t>Nivå tre</a:t>
            </a:r>
          </a:p>
          <a:p>
            <a:pPr lvl="3"/>
            <a:r>
              <a:rPr lang="sv-SE" dirty="0"/>
              <a:t>Nivå fyra</a:t>
            </a:r>
          </a:p>
          <a:p>
            <a:pPr lvl="4"/>
            <a:r>
              <a:rPr lang="sv-SE" dirty="0"/>
              <a:t>Nivå fem</a:t>
            </a:r>
            <a:endParaRPr lang="en-US" dirty="0"/>
          </a:p>
        </p:txBody>
      </p:sp>
    </p:spTree>
    <p:extLst>
      <p:ext uri="{BB962C8B-B14F-4D97-AF65-F5344CB8AC3E}">
        <p14:creationId xmlns:p14="http://schemas.microsoft.com/office/powerpoint/2010/main" val="3827957258"/>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 id="2147483681" r:id="rId19"/>
    <p:sldLayoutId id="2147483682" r:id="rId20"/>
    <p:sldLayoutId id="2147483683" r:id="rId21"/>
    <p:sldLayoutId id="2147483684" r:id="rId22"/>
    <p:sldLayoutId id="2147483685" r:id="rId23"/>
    <p:sldLayoutId id="2147483686" r:id="rId24"/>
    <p:sldLayoutId id="2147483687" r:id="rId25"/>
    <p:sldLayoutId id="2147483688" r:id="rId26"/>
    <p:sldLayoutId id="2147483670" r:id="rId27"/>
    <p:sldLayoutId id="2147483689" r:id="rId28"/>
    <p:sldLayoutId id="2147483690" r:id="rId29"/>
    <p:sldLayoutId id="2147483691" r:id="rId30"/>
    <p:sldLayoutId id="2147483692" r:id="rId31"/>
    <p:sldLayoutId id="2147483718" r:id="rId32"/>
    <p:sldLayoutId id="2147483693" r:id="rId33"/>
    <p:sldLayoutId id="2147483719" r:id="rId34"/>
    <p:sldLayoutId id="2147483694" r:id="rId35"/>
    <p:sldLayoutId id="2147483695" r:id="rId36"/>
    <p:sldLayoutId id="2147483696" r:id="rId37"/>
    <p:sldLayoutId id="2147483697" r:id="rId38"/>
    <p:sldLayoutId id="2147483698" r:id="rId39"/>
    <p:sldLayoutId id="2147483699" r:id="rId40"/>
    <p:sldLayoutId id="2147483700" r:id="rId41"/>
    <p:sldLayoutId id="2147483701" r:id="rId42"/>
    <p:sldLayoutId id="2147483702" r:id="rId43"/>
    <p:sldLayoutId id="2147483703" r:id="rId44"/>
    <p:sldLayoutId id="2147483716" r:id="rId45"/>
    <p:sldLayoutId id="2147483720" r:id="rId46"/>
    <p:sldLayoutId id="2147483706" r:id="rId47"/>
    <p:sldLayoutId id="2147483707" r:id="rId48"/>
    <p:sldLayoutId id="2147483709" r:id="rId49"/>
  </p:sldLayoutIdLst>
  <p:txStyles>
    <p:titleStyle>
      <a:lvl1pPr algn="l" defTabSz="914400" rtl="0" eaLnBrk="1" latinLnBrk="0" hangingPunct="1">
        <a:lnSpc>
          <a:spcPct val="90000"/>
        </a:lnSpc>
        <a:spcBef>
          <a:spcPct val="0"/>
        </a:spcBef>
        <a:buNone/>
        <a:defRPr sz="4400" kern="1200">
          <a:solidFill>
            <a:schemeClr val="tx1"/>
          </a:solidFill>
          <a:latin typeface="Abel Pro" panose="02000506030000020004" pitchFamily="50" charset="0"/>
          <a:ea typeface="+mj-ea"/>
          <a:cs typeface="+mj-cs"/>
        </a:defRPr>
      </a:lvl1pPr>
    </p:titleStyle>
    <p:bodyStyle>
      <a:lvl1pPr marL="447675" indent="-288000" algn="l" defTabSz="914400" rtl="0" eaLnBrk="1" latinLnBrk="0" hangingPunct="1">
        <a:lnSpc>
          <a:spcPct val="90000"/>
        </a:lnSpc>
        <a:spcBef>
          <a:spcPts val="1000"/>
        </a:spcBef>
        <a:buClr>
          <a:schemeClr val="accent2"/>
        </a:buClr>
        <a:buSzPct val="100000"/>
        <a:buFont typeface="Arial" panose="020B0604020202020204" pitchFamily="34" charset="0"/>
        <a:buChar char="•"/>
        <a:defRPr sz="2800" kern="1200">
          <a:solidFill>
            <a:schemeClr val="tx1"/>
          </a:solidFill>
          <a:latin typeface="Abel Pro" panose="02000506030000020004" pitchFamily="50" charset="0"/>
          <a:ea typeface="+mn-ea"/>
          <a:cs typeface="+mn-cs"/>
        </a:defRPr>
      </a:lvl1pPr>
      <a:lvl2pPr marL="809625" indent="-252000" algn="l" defTabSz="895350" rtl="0" eaLnBrk="1" latinLnBrk="0" hangingPunct="1">
        <a:lnSpc>
          <a:spcPct val="90000"/>
        </a:lnSpc>
        <a:spcBef>
          <a:spcPts val="500"/>
        </a:spcBef>
        <a:buClr>
          <a:schemeClr val="accent2"/>
        </a:buClr>
        <a:buSzPct val="100000"/>
        <a:buFont typeface="Font Awesome 5 Pro Light" panose="02000303000000000000" pitchFamily="50" charset="0"/>
        <a:buChar char=""/>
        <a:defRPr sz="2400" kern="1200">
          <a:solidFill>
            <a:schemeClr val="tx1"/>
          </a:solidFill>
          <a:latin typeface="Abel Pro" panose="02000506030000020004" pitchFamily="50" charset="0"/>
          <a:ea typeface="+mn-ea"/>
          <a:cs typeface="+mn-cs"/>
        </a:defRPr>
      </a:lvl2pPr>
      <a:lvl3pPr marL="1162050" indent="-252000" algn="l" defTabSz="914400" rtl="0" eaLnBrk="1" latinLnBrk="0" hangingPunct="1">
        <a:lnSpc>
          <a:spcPct val="90000"/>
        </a:lnSpc>
        <a:spcBef>
          <a:spcPts val="500"/>
        </a:spcBef>
        <a:buClr>
          <a:schemeClr val="accent2"/>
        </a:buClr>
        <a:buSzPct val="100000"/>
        <a:buFont typeface="Font Awesome 5 Pro Light" panose="02000303000000000000" pitchFamily="50" charset="0"/>
        <a:buChar char=""/>
        <a:defRPr sz="2000" kern="1200">
          <a:solidFill>
            <a:schemeClr val="tx1"/>
          </a:solidFill>
          <a:latin typeface="Abel Pro" panose="02000506030000020004" pitchFamily="50" charset="0"/>
          <a:ea typeface="+mn-ea"/>
          <a:cs typeface="+mn-cs"/>
        </a:defRPr>
      </a:lvl3pPr>
      <a:lvl4pPr marL="1524000" indent="-252000" algn="l" defTabSz="914400" rtl="0" eaLnBrk="1" latinLnBrk="0" hangingPunct="1">
        <a:lnSpc>
          <a:spcPct val="90000"/>
        </a:lnSpc>
        <a:spcBef>
          <a:spcPts val="500"/>
        </a:spcBef>
        <a:buClr>
          <a:schemeClr val="accent2"/>
        </a:buClr>
        <a:buSzPct val="100000"/>
        <a:buFont typeface="Font Awesome 5 Pro Light" panose="02000303000000000000" pitchFamily="50" charset="0"/>
        <a:buChar char=""/>
        <a:defRPr sz="1800" kern="1200">
          <a:solidFill>
            <a:schemeClr val="tx1"/>
          </a:solidFill>
          <a:latin typeface="Abel Pro" panose="02000506030000020004" pitchFamily="50" charset="0"/>
          <a:ea typeface="+mn-ea"/>
          <a:cs typeface="+mn-cs"/>
        </a:defRPr>
      </a:lvl4pPr>
      <a:lvl5pPr marL="1885950" indent="-252000" algn="l" defTabSz="914400" rtl="0" eaLnBrk="1" latinLnBrk="0" hangingPunct="1">
        <a:lnSpc>
          <a:spcPct val="90000"/>
        </a:lnSpc>
        <a:spcBef>
          <a:spcPts val="500"/>
        </a:spcBef>
        <a:buClr>
          <a:schemeClr val="accent2"/>
        </a:buClr>
        <a:buSzPct val="100000"/>
        <a:buFont typeface="Font Awesome 5 Pro Light" panose="02000303000000000000" pitchFamily="50" charset="0"/>
        <a:buChar char=""/>
        <a:defRPr sz="1800" kern="1200">
          <a:solidFill>
            <a:schemeClr val="tx1"/>
          </a:solidFill>
          <a:latin typeface="Abel Pro" panose="0200050603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mailto:janwillem.plokkaar@holmsecurity.com" TargetMode="External"/><Relationship Id="rId13" Type="http://schemas.openxmlformats.org/officeDocument/2006/relationships/image" Target="../media/image34.png"/><Relationship Id="rId18" Type="http://schemas.openxmlformats.org/officeDocument/2006/relationships/image" Target="../media/image36.jpg"/><Relationship Id="rId26" Type="http://schemas.openxmlformats.org/officeDocument/2006/relationships/hyperlink" Target="mailto:philip.henriksson@holmsecurity.com" TargetMode="External"/><Relationship Id="rId3" Type="http://schemas.openxmlformats.org/officeDocument/2006/relationships/image" Target="../media/image29.png"/><Relationship Id="rId21" Type="http://schemas.openxmlformats.org/officeDocument/2006/relationships/image" Target="../media/image38.png"/><Relationship Id="rId7" Type="http://schemas.openxmlformats.org/officeDocument/2006/relationships/image" Target="../media/image31.png"/><Relationship Id="rId12" Type="http://schemas.openxmlformats.org/officeDocument/2006/relationships/hyperlink" Target="mailto:jesse.jellema@holmsecurity.com" TargetMode="External"/><Relationship Id="rId17" Type="http://schemas.openxmlformats.org/officeDocument/2006/relationships/hyperlink" Target="mailto:khuram.hussain@holmsecurity.com" TargetMode="External"/><Relationship Id="rId25" Type="http://schemas.openxmlformats.org/officeDocument/2006/relationships/image" Target="../media/image40.png"/><Relationship Id="rId2" Type="http://schemas.openxmlformats.org/officeDocument/2006/relationships/notesSlide" Target="../notesSlides/notesSlide1.xml"/><Relationship Id="rId16" Type="http://schemas.openxmlformats.org/officeDocument/2006/relationships/hyperlink" Target="mailto:victor.bunge-meyer@holmsecurity.com" TargetMode="External"/><Relationship Id="rId20" Type="http://schemas.openxmlformats.org/officeDocument/2006/relationships/hyperlink" Target="mailto:stefan.thelberg@holmsecurity.com" TargetMode="External"/><Relationship Id="rId29" Type="http://schemas.openxmlformats.org/officeDocument/2006/relationships/image" Target="../media/image42.jpg"/><Relationship Id="rId1" Type="http://schemas.openxmlformats.org/officeDocument/2006/relationships/slideLayout" Target="../slideLayouts/slideLayout1.xml"/><Relationship Id="rId6" Type="http://schemas.openxmlformats.org/officeDocument/2006/relationships/hyperlink" Target="mailto:dennis.rietberg@holmsecurity.com" TargetMode="External"/><Relationship Id="rId11" Type="http://schemas.openxmlformats.org/officeDocument/2006/relationships/image" Target="../media/image33.png"/><Relationship Id="rId24" Type="http://schemas.openxmlformats.org/officeDocument/2006/relationships/hyperlink" Target="mailto:lukas.lindmark@holmsecurity.com" TargetMode="External"/><Relationship Id="rId5" Type="http://schemas.openxmlformats.org/officeDocument/2006/relationships/image" Target="../media/image30.png"/><Relationship Id="rId15" Type="http://schemas.openxmlformats.org/officeDocument/2006/relationships/image" Target="../media/image35.png"/><Relationship Id="rId23" Type="http://schemas.openxmlformats.org/officeDocument/2006/relationships/hyperlink" Target="mailto:claus.nielsen@holmsecurity.com" TargetMode="External"/><Relationship Id="rId28" Type="http://schemas.openxmlformats.org/officeDocument/2006/relationships/hyperlink" Target="mailto:glenn.snel@holmsecurity.com" TargetMode="External"/><Relationship Id="rId10" Type="http://schemas.openxmlformats.org/officeDocument/2006/relationships/hyperlink" Target="mailto:jens.dahlkvist@holmsecurity.com" TargetMode="External"/><Relationship Id="rId19" Type="http://schemas.openxmlformats.org/officeDocument/2006/relationships/image" Target="../media/image37.png"/><Relationship Id="rId4" Type="http://schemas.openxmlformats.org/officeDocument/2006/relationships/hyperlink" Target="mailto:cristian.miranda@holmsecurity.com" TargetMode="External"/><Relationship Id="rId9" Type="http://schemas.openxmlformats.org/officeDocument/2006/relationships/image" Target="../media/image32.png"/><Relationship Id="rId14" Type="http://schemas.openxmlformats.org/officeDocument/2006/relationships/hyperlink" Target="mailto:raymond.vannistelrooij@holmsecurity.com" TargetMode="External"/><Relationship Id="rId22" Type="http://schemas.openxmlformats.org/officeDocument/2006/relationships/image" Target="../media/image39.png"/><Relationship Id="rId27" Type="http://schemas.openxmlformats.org/officeDocument/2006/relationships/image" Target="../media/image4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1.xml"/></Relationships>
</file>

<file path=ppt/slides/_rels/slide11.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8" Type="http://schemas.openxmlformats.org/officeDocument/2006/relationships/image" Target="../media/image86.svg"/><Relationship Id="rId3" Type="http://schemas.openxmlformats.org/officeDocument/2006/relationships/image" Target="../media/image84.png"/><Relationship Id="rId7" Type="http://schemas.openxmlformats.org/officeDocument/2006/relationships/image" Target="../media/image85.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47.png"/><Relationship Id="rId5" Type="http://schemas.openxmlformats.org/officeDocument/2006/relationships/slide" Target="slide14.xml"/><Relationship Id="rId10" Type="http://schemas.openxmlformats.org/officeDocument/2006/relationships/image" Target="../media/image88.svg"/><Relationship Id="rId4" Type="http://schemas.openxmlformats.org/officeDocument/2006/relationships/slide" Target="slide7.xml"/><Relationship Id="rId9" Type="http://schemas.openxmlformats.org/officeDocument/2006/relationships/image" Target="../media/image87.png"/></Relationships>
</file>

<file path=ppt/slides/_rels/slide14.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33.xml"/></Relationships>
</file>

<file path=ppt/slides/_rels/slide15.xml.rels><?xml version="1.0" encoding="UTF-8" standalone="yes"?>
<Relationships xmlns="http://schemas.openxmlformats.org/package/2006/relationships"><Relationship Id="rId8" Type="http://schemas.openxmlformats.org/officeDocument/2006/relationships/image" Target="../media/image95.svg"/><Relationship Id="rId3" Type="http://schemas.openxmlformats.org/officeDocument/2006/relationships/image" Target="../media/image90.png"/><Relationship Id="rId7" Type="http://schemas.openxmlformats.org/officeDocument/2006/relationships/image" Target="../media/image94.png"/><Relationship Id="rId12" Type="http://schemas.openxmlformats.org/officeDocument/2006/relationships/image" Target="../media/image99.sv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93.svg"/><Relationship Id="rId11" Type="http://schemas.openxmlformats.org/officeDocument/2006/relationships/image" Target="../media/image98.png"/><Relationship Id="rId5" Type="http://schemas.openxmlformats.org/officeDocument/2006/relationships/image" Target="../media/image92.png"/><Relationship Id="rId10" Type="http://schemas.openxmlformats.org/officeDocument/2006/relationships/image" Target="../media/image97.svg"/><Relationship Id="rId4" Type="http://schemas.openxmlformats.org/officeDocument/2006/relationships/image" Target="../media/image91.svg"/><Relationship Id="rId9" Type="http://schemas.openxmlformats.org/officeDocument/2006/relationships/image" Target="../media/image96.png"/></Relationships>
</file>

<file path=ppt/slides/_rels/slide16.xml.rels><?xml version="1.0" encoding="UTF-8" standalone="yes"?>
<Relationships xmlns="http://schemas.openxmlformats.org/package/2006/relationships"><Relationship Id="rId13" Type="http://schemas.openxmlformats.org/officeDocument/2006/relationships/image" Target="../media/image110.png"/><Relationship Id="rId18" Type="http://schemas.openxmlformats.org/officeDocument/2006/relationships/image" Target="../media/image115.svg"/><Relationship Id="rId26" Type="http://schemas.openxmlformats.org/officeDocument/2006/relationships/image" Target="../media/image123.svg"/><Relationship Id="rId21" Type="http://schemas.openxmlformats.org/officeDocument/2006/relationships/image" Target="../media/image118.png"/><Relationship Id="rId34" Type="http://schemas.openxmlformats.org/officeDocument/2006/relationships/image" Target="../media/image129.svg"/><Relationship Id="rId7" Type="http://schemas.openxmlformats.org/officeDocument/2006/relationships/image" Target="../media/image104.png"/><Relationship Id="rId12" Type="http://schemas.openxmlformats.org/officeDocument/2006/relationships/image" Target="../media/image109.png"/><Relationship Id="rId17" Type="http://schemas.openxmlformats.org/officeDocument/2006/relationships/image" Target="../media/image114.png"/><Relationship Id="rId25" Type="http://schemas.openxmlformats.org/officeDocument/2006/relationships/image" Target="../media/image122.png"/><Relationship Id="rId33" Type="http://schemas.openxmlformats.org/officeDocument/2006/relationships/image" Target="../media/image128.png"/><Relationship Id="rId38" Type="http://schemas.openxmlformats.org/officeDocument/2006/relationships/image" Target="../media/image133.svg"/><Relationship Id="rId2" Type="http://schemas.openxmlformats.org/officeDocument/2006/relationships/notesSlide" Target="../notesSlides/notesSlide8.xml"/><Relationship Id="rId16" Type="http://schemas.openxmlformats.org/officeDocument/2006/relationships/image" Target="../media/image113.svg"/><Relationship Id="rId20" Type="http://schemas.openxmlformats.org/officeDocument/2006/relationships/image" Target="../media/image117.svg"/><Relationship Id="rId29" Type="http://schemas.openxmlformats.org/officeDocument/2006/relationships/image" Target="../media/image69.png"/><Relationship Id="rId1" Type="http://schemas.openxmlformats.org/officeDocument/2006/relationships/slideLayout" Target="../slideLayouts/slideLayout48.xml"/><Relationship Id="rId6" Type="http://schemas.openxmlformats.org/officeDocument/2006/relationships/image" Target="../media/image103.jpeg"/><Relationship Id="rId11" Type="http://schemas.openxmlformats.org/officeDocument/2006/relationships/image" Target="../media/image108.png"/><Relationship Id="rId24" Type="http://schemas.openxmlformats.org/officeDocument/2006/relationships/image" Target="../media/image121.svg"/><Relationship Id="rId32" Type="http://schemas.openxmlformats.org/officeDocument/2006/relationships/image" Target="../media/image127.svg"/><Relationship Id="rId37" Type="http://schemas.openxmlformats.org/officeDocument/2006/relationships/image" Target="../media/image132.png"/><Relationship Id="rId5" Type="http://schemas.openxmlformats.org/officeDocument/2006/relationships/image" Target="../media/image102.png"/><Relationship Id="rId15" Type="http://schemas.openxmlformats.org/officeDocument/2006/relationships/image" Target="../media/image112.png"/><Relationship Id="rId23" Type="http://schemas.openxmlformats.org/officeDocument/2006/relationships/image" Target="../media/image120.png"/><Relationship Id="rId28" Type="http://schemas.openxmlformats.org/officeDocument/2006/relationships/image" Target="../media/image125.svg"/><Relationship Id="rId36" Type="http://schemas.openxmlformats.org/officeDocument/2006/relationships/image" Target="../media/image131.svg"/><Relationship Id="rId10" Type="http://schemas.openxmlformats.org/officeDocument/2006/relationships/image" Target="../media/image107.svg"/><Relationship Id="rId19" Type="http://schemas.openxmlformats.org/officeDocument/2006/relationships/image" Target="../media/image116.png"/><Relationship Id="rId31" Type="http://schemas.openxmlformats.org/officeDocument/2006/relationships/image" Target="../media/image126.png"/><Relationship Id="rId4" Type="http://schemas.openxmlformats.org/officeDocument/2006/relationships/image" Target="../media/image101.png"/><Relationship Id="rId9" Type="http://schemas.openxmlformats.org/officeDocument/2006/relationships/image" Target="../media/image106.png"/><Relationship Id="rId14" Type="http://schemas.openxmlformats.org/officeDocument/2006/relationships/image" Target="../media/image111.png"/><Relationship Id="rId22" Type="http://schemas.openxmlformats.org/officeDocument/2006/relationships/image" Target="../media/image119.svg"/><Relationship Id="rId27" Type="http://schemas.openxmlformats.org/officeDocument/2006/relationships/image" Target="../media/image124.png"/><Relationship Id="rId30" Type="http://schemas.openxmlformats.org/officeDocument/2006/relationships/image" Target="../media/image70.svg"/><Relationship Id="rId35" Type="http://schemas.openxmlformats.org/officeDocument/2006/relationships/image" Target="../media/image130.png"/><Relationship Id="rId8" Type="http://schemas.openxmlformats.org/officeDocument/2006/relationships/image" Target="../media/image105.png"/><Relationship Id="rId3" Type="http://schemas.openxmlformats.org/officeDocument/2006/relationships/image" Target="../media/image100.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34.png"/><Relationship Id="rId1" Type="http://schemas.openxmlformats.org/officeDocument/2006/relationships/slideLayout" Target="../slideLayouts/slideLayout44.xml"/><Relationship Id="rId6" Type="http://schemas.openxmlformats.org/officeDocument/2006/relationships/image" Target="../media/image137.jpeg"/><Relationship Id="rId5" Type="http://schemas.openxmlformats.org/officeDocument/2006/relationships/image" Target="../media/image136.jpeg"/><Relationship Id="rId4" Type="http://schemas.openxmlformats.org/officeDocument/2006/relationships/image" Target="../media/image135.png"/></Relationships>
</file>

<file path=ppt/slides/_rels/slide19.xml.rels><?xml version="1.0" encoding="UTF-8" standalone="yes"?>
<Relationships xmlns="http://schemas.openxmlformats.org/package/2006/relationships"><Relationship Id="rId8" Type="http://schemas.openxmlformats.org/officeDocument/2006/relationships/image" Target="../media/image143.svg"/><Relationship Id="rId3" Type="http://schemas.openxmlformats.org/officeDocument/2006/relationships/image" Target="../media/image138.png"/><Relationship Id="rId7" Type="http://schemas.openxmlformats.org/officeDocument/2006/relationships/image" Target="../media/image142.png"/><Relationship Id="rId2" Type="http://schemas.openxmlformats.org/officeDocument/2006/relationships/notesSlide" Target="../notesSlides/notesSlide10.xml"/><Relationship Id="rId1" Type="http://schemas.openxmlformats.org/officeDocument/2006/relationships/slideLayout" Target="../slideLayouts/slideLayout10.xml"/><Relationship Id="rId6" Type="http://schemas.openxmlformats.org/officeDocument/2006/relationships/image" Target="../media/image141.svg"/><Relationship Id="rId5" Type="http://schemas.openxmlformats.org/officeDocument/2006/relationships/image" Target="../media/image140.png"/><Relationship Id="rId4" Type="http://schemas.openxmlformats.org/officeDocument/2006/relationships/image" Target="../media/image139.sv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8" Type="http://schemas.openxmlformats.org/officeDocument/2006/relationships/image" Target="../media/image110.png"/><Relationship Id="rId13" Type="http://schemas.openxmlformats.org/officeDocument/2006/relationships/image" Target="../media/image144.png"/><Relationship Id="rId18" Type="http://schemas.openxmlformats.org/officeDocument/2006/relationships/image" Target="../media/image136.jpeg"/><Relationship Id="rId3" Type="http://schemas.openxmlformats.org/officeDocument/2006/relationships/image" Target="../media/image111.png"/><Relationship Id="rId21" Type="http://schemas.openxmlformats.org/officeDocument/2006/relationships/image" Target="../media/image132.png"/><Relationship Id="rId7" Type="http://schemas.openxmlformats.org/officeDocument/2006/relationships/image" Target="../media/image70.svg"/><Relationship Id="rId12" Type="http://schemas.openxmlformats.org/officeDocument/2006/relationships/image" Target="../media/image117.svg"/><Relationship Id="rId17" Type="http://schemas.openxmlformats.org/officeDocument/2006/relationships/image" Target="../media/image147.svg"/><Relationship Id="rId2" Type="http://schemas.openxmlformats.org/officeDocument/2006/relationships/notesSlide" Target="../notesSlides/notesSlide11.xml"/><Relationship Id="rId16" Type="http://schemas.openxmlformats.org/officeDocument/2006/relationships/image" Target="../media/image146.png"/><Relationship Id="rId20" Type="http://schemas.openxmlformats.org/officeDocument/2006/relationships/image" Target="../media/image123.svg"/><Relationship Id="rId1" Type="http://schemas.openxmlformats.org/officeDocument/2006/relationships/slideLayout" Target="../slideLayouts/slideLayout47.xml"/><Relationship Id="rId6" Type="http://schemas.openxmlformats.org/officeDocument/2006/relationships/image" Target="../media/image69.png"/><Relationship Id="rId11" Type="http://schemas.openxmlformats.org/officeDocument/2006/relationships/image" Target="../media/image116.png"/><Relationship Id="rId5" Type="http://schemas.openxmlformats.org/officeDocument/2006/relationships/image" Target="../media/image125.svg"/><Relationship Id="rId15" Type="http://schemas.openxmlformats.org/officeDocument/2006/relationships/image" Target="../media/image135.png"/><Relationship Id="rId23" Type="http://schemas.openxmlformats.org/officeDocument/2006/relationships/image" Target="../media/image137.jpeg"/><Relationship Id="rId10" Type="http://schemas.openxmlformats.org/officeDocument/2006/relationships/image" Target="../media/image113.svg"/><Relationship Id="rId19" Type="http://schemas.openxmlformats.org/officeDocument/2006/relationships/image" Target="../media/image122.png"/><Relationship Id="rId4" Type="http://schemas.openxmlformats.org/officeDocument/2006/relationships/image" Target="../media/image124.png"/><Relationship Id="rId9" Type="http://schemas.openxmlformats.org/officeDocument/2006/relationships/image" Target="../media/image112.png"/><Relationship Id="rId14" Type="http://schemas.openxmlformats.org/officeDocument/2006/relationships/image" Target="../media/image145.svg"/><Relationship Id="rId22" Type="http://schemas.openxmlformats.org/officeDocument/2006/relationships/image" Target="../media/image133.svg"/></Relationships>
</file>

<file path=ppt/slides/_rels/slide21.xml.rels><?xml version="1.0" encoding="UTF-8" standalone="yes"?>
<Relationships xmlns="http://schemas.openxmlformats.org/package/2006/relationships"><Relationship Id="rId2" Type="http://schemas.openxmlformats.org/officeDocument/2006/relationships/image" Target="../media/image148.png"/><Relationship Id="rId1" Type="http://schemas.openxmlformats.org/officeDocument/2006/relationships/slideLayout" Target="../slideLayouts/slideLayout42.xml"/></Relationships>
</file>

<file path=ppt/slides/_rels/slide22.xml.rels><?xml version="1.0" encoding="UTF-8" standalone="yes"?>
<Relationships xmlns="http://schemas.openxmlformats.org/package/2006/relationships"><Relationship Id="rId8" Type="http://schemas.openxmlformats.org/officeDocument/2006/relationships/image" Target="../media/image99.svg"/><Relationship Id="rId3" Type="http://schemas.openxmlformats.org/officeDocument/2006/relationships/image" Target="../media/image92.png"/><Relationship Id="rId7" Type="http://schemas.openxmlformats.org/officeDocument/2006/relationships/image" Target="../media/image98.png"/><Relationship Id="rId12" Type="http://schemas.openxmlformats.org/officeDocument/2006/relationships/image" Target="../media/image152.sv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91.svg"/><Relationship Id="rId11" Type="http://schemas.openxmlformats.org/officeDocument/2006/relationships/image" Target="../media/image151.png"/><Relationship Id="rId5" Type="http://schemas.openxmlformats.org/officeDocument/2006/relationships/image" Target="../media/image90.png"/><Relationship Id="rId10" Type="http://schemas.openxmlformats.org/officeDocument/2006/relationships/image" Target="../media/image150.svg"/><Relationship Id="rId4" Type="http://schemas.openxmlformats.org/officeDocument/2006/relationships/image" Target="../media/image93.svg"/><Relationship Id="rId9" Type="http://schemas.openxmlformats.org/officeDocument/2006/relationships/image" Target="../media/image149.png"/></Relationships>
</file>

<file path=ppt/slides/_rels/slide23.xml.rels><?xml version="1.0" encoding="UTF-8" standalone="yes"?>
<Relationships xmlns="http://schemas.openxmlformats.org/package/2006/relationships"><Relationship Id="rId8" Type="http://schemas.openxmlformats.org/officeDocument/2006/relationships/image" Target="../media/image69.png"/><Relationship Id="rId13" Type="http://schemas.openxmlformats.org/officeDocument/2006/relationships/image" Target="../media/image154.svg"/><Relationship Id="rId18" Type="http://schemas.openxmlformats.org/officeDocument/2006/relationships/image" Target="../media/image132.png"/><Relationship Id="rId3" Type="http://schemas.openxmlformats.org/officeDocument/2006/relationships/image" Target="../media/image111.png"/><Relationship Id="rId7" Type="http://schemas.openxmlformats.org/officeDocument/2006/relationships/image" Target="../media/image125.svg"/><Relationship Id="rId12" Type="http://schemas.openxmlformats.org/officeDocument/2006/relationships/image" Target="../media/image153.png"/><Relationship Id="rId17" Type="http://schemas.openxmlformats.org/officeDocument/2006/relationships/image" Target="../media/image119.svg"/><Relationship Id="rId2" Type="http://schemas.openxmlformats.org/officeDocument/2006/relationships/notesSlide" Target="../notesSlides/notesSlide13.xml"/><Relationship Id="rId16" Type="http://schemas.openxmlformats.org/officeDocument/2006/relationships/image" Target="../media/image118.png"/><Relationship Id="rId1" Type="http://schemas.openxmlformats.org/officeDocument/2006/relationships/slideLayout" Target="../slideLayouts/slideLayout48.xml"/><Relationship Id="rId6" Type="http://schemas.openxmlformats.org/officeDocument/2006/relationships/image" Target="../media/image124.png"/><Relationship Id="rId11" Type="http://schemas.openxmlformats.org/officeDocument/2006/relationships/image" Target="../media/image121.svg"/><Relationship Id="rId5" Type="http://schemas.openxmlformats.org/officeDocument/2006/relationships/image" Target="../media/image107.svg"/><Relationship Id="rId15" Type="http://schemas.openxmlformats.org/officeDocument/2006/relationships/image" Target="../media/image156.svg"/><Relationship Id="rId10" Type="http://schemas.openxmlformats.org/officeDocument/2006/relationships/image" Target="../media/image120.png"/><Relationship Id="rId19" Type="http://schemas.openxmlformats.org/officeDocument/2006/relationships/image" Target="../media/image133.svg"/><Relationship Id="rId4" Type="http://schemas.openxmlformats.org/officeDocument/2006/relationships/image" Target="../media/image106.png"/><Relationship Id="rId9" Type="http://schemas.openxmlformats.org/officeDocument/2006/relationships/image" Target="../media/image70.svg"/><Relationship Id="rId14" Type="http://schemas.openxmlformats.org/officeDocument/2006/relationships/image" Target="../media/image155.png"/></Relationships>
</file>

<file path=ppt/slides/_rels/slide24.xml.rels><?xml version="1.0" encoding="UTF-8" standalone="yes"?>
<Relationships xmlns="http://schemas.openxmlformats.org/package/2006/relationships"><Relationship Id="rId2" Type="http://schemas.openxmlformats.org/officeDocument/2006/relationships/image" Target="../media/image148.png"/><Relationship Id="rId1" Type="http://schemas.openxmlformats.org/officeDocument/2006/relationships/slideLayout" Target="../slideLayouts/slideLayout42.xml"/></Relationships>
</file>

<file path=ppt/slides/_rels/slide25.xml.rels><?xml version="1.0" encoding="UTF-8" standalone="yes"?>
<Relationships xmlns="http://schemas.openxmlformats.org/package/2006/relationships"><Relationship Id="rId8" Type="http://schemas.openxmlformats.org/officeDocument/2006/relationships/image" Target="../media/image150.svg"/><Relationship Id="rId3" Type="http://schemas.openxmlformats.org/officeDocument/2006/relationships/image" Target="../media/image90.png"/><Relationship Id="rId7" Type="http://schemas.openxmlformats.org/officeDocument/2006/relationships/image" Target="../media/image149.pn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99.svg"/><Relationship Id="rId5" Type="http://schemas.openxmlformats.org/officeDocument/2006/relationships/image" Target="../media/image98.png"/><Relationship Id="rId4" Type="http://schemas.openxmlformats.org/officeDocument/2006/relationships/image" Target="../media/image91.svg"/></Relationships>
</file>

<file path=ppt/slides/_rels/slide26.xml.rels><?xml version="1.0" encoding="UTF-8" standalone="yes"?>
<Relationships xmlns="http://schemas.openxmlformats.org/package/2006/relationships"><Relationship Id="rId8" Type="http://schemas.openxmlformats.org/officeDocument/2006/relationships/image" Target="../media/image69.png"/><Relationship Id="rId13" Type="http://schemas.openxmlformats.org/officeDocument/2006/relationships/image" Target="../media/image156.svg"/><Relationship Id="rId3" Type="http://schemas.openxmlformats.org/officeDocument/2006/relationships/image" Target="../media/image111.png"/><Relationship Id="rId7" Type="http://schemas.openxmlformats.org/officeDocument/2006/relationships/image" Target="../media/image125.svg"/><Relationship Id="rId12" Type="http://schemas.openxmlformats.org/officeDocument/2006/relationships/image" Target="../media/image155.png"/><Relationship Id="rId17" Type="http://schemas.openxmlformats.org/officeDocument/2006/relationships/image" Target="../media/image133.svg"/><Relationship Id="rId2" Type="http://schemas.openxmlformats.org/officeDocument/2006/relationships/notesSlide" Target="../notesSlides/notesSlide15.xml"/><Relationship Id="rId16" Type="http://schemas.openxmlformats.org/officeDocument/2006/relationships/image" Target="../media/image132.png"/><Relationship Id="rId1" Type="http://schemas.openxmlformats.org/officeDocument/2006/relationships/slideLayout" Target="../slideLayouts/slideLayout47.xml"/><Relationship Id="rId6" Type="http://schemas.openxmlformats.org/officeDocument/2006/relationships/image" Target="../media/image124.png"/><Relationship Id="rId11" Type="http://schemas.openxmlformats.org/officeDocument/2006/relationships/image" Target="../media/image121.svg"/><Relationship Id="rId5" Type="http://schemas.openxmlformats.org/officeDocument/2006/relationships/image" Target="../media/image107.svg"/><Relationship Id="rId15" Type="http://schemas.openxmlformats.org/officeDocument/2006/relationships/image" Target="../media/image119.svg"/><Relationship Id="rId10" Type="http://schemas.openxmlformats.org/officeDocument/2006/relationships/image" Target="../media/image120.png"/><Relationship Id="rId4" Type="http://schemas.openxmlformats.org/officeDocument/2006/relationships/image" Target="../media/image106.png"/><Relationship Id="rId9" Type="http://schemas.openxmlformats.org/officeDocument/2006/relationships/image" Target="../media/image70.svg"/><Relationship Id="rId14" Type="http://schemas.openxmlformats.org/officeDocument/2006/relationships/image" Target="../media/image118.png"/></Relationships>
</file>

<file path=ppt/slides/_rels/slide27.xml.rels><?xml version="1.0" encoding="UTF-8" standalone="yes"?>
<Relationships xmlns="http://schemas.openxmlformats.org/package/2006/relationships"><Relationship Id="rId2" Type="http://schemas.openxmlformats.org/officeDocument/2006/relationships/image" Target="../media/image157.png"/><Relationship Id="rId1" Type="http://schemas.openxmlformats.org/officeDocument/2006/relationships/slideLayout" Target="../slideLayouts/slideLayout4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8" Type="http://schemas.openxmlformats.org/officeDocument/2006/relationships/image" Target="../media/image163.png"/><Relationship Id="rId13" Type="http://schemas.openxmlformats.org/officeDocument/2006/relationships/image" Target="../media/image168.png"/><Relationship Id="rId18" Type="http://schemas.openxmlformats.org/officeDocument/2006/relationships/image" Target="../media/image171.svg"/><Relationship Id="rId3" Type="http://schemas.openxmlformats.org/officeDocument/2006/relationships/image" Target="../media/image158.png"/><Relationship Id="rId21" Type="http://schemas.openxmlformats.org/officeDocument/2006/relationships/image" Target="../media/image172.png"/><Relationship Id="rId7" Type="http://schemas.openxmlformats.org/officeDocument/2006/relationships/image" Target="../media/image162.png"/><Relationship Id="rId12" Type="http://schemas.openxmlformats.org/officeDocument/2006/relationships/image" Target="../media/image167.svg"/><Relationship Id="rId17" Type="http://schemas.openxmlformats.org/officeDocument/2006/relationships/image" Target="../media/image170.png"/><Relationship Id="rId2" Type="http://schemas.openxmlformats.org/officeDocument/2006/relationships/notesSlide" Target="../notesSlides/notesSlide17.xml"/><Relationship Id="rId16" Type="http://schemas.openxmlformats.org/officeDocument/2006/relationships/image" Target="../media/image86.svg"/><Relationship Id="rId20" Type="http://schemas.openxmlformats.org/officeDocument/2006/relationships/image" Target="../media/image156.svg"/><Relationship Id="rId1" Type="http://schemas.openxmlformats.org/officeDocument/2006/relationships/slideLayout" Target="../slideLayouts/slideLayout47.xml"/><Relationship Id="rId6" Type="http://schemas.openxmlformats.org/officeDocument/2006/relationships/image" Target="../media/image161.png"/><Relationship Id="rId11" Type="http://schemas.openxmlformats.org/officeDocument/2006/relationships/image" Target="../media/image166.png"/><Relationship Id="rId5" Type="http://schemas.openxmlformats.org/officeDocument/2006/relationships/image" Target="../media/image160.png"/><Relationship Id="rId15" Type="http://schemas.openxmlformats.org/officeDocument/2006/relationships/image" Target="../media/image85.png"/><Relationship Id="rId23" Type="http://schemas.openxmlformats.org/officeDocument/2006/relationships/image" Target="../media/image174.png"/><Relationship Id="rId10" Type="http://schemas.openxmlformats.org/officeDocument/2006/relationships/image" Target="../media/image165.png"/><Relationship Id="rId19" Type="http://schemas.openxmlformats.org/officeDocument/2006/relationships/image" Target="../media/image155.png"/><Relationship Id="rId4" Type="http://schemas.openxmlformats.org/officeDocument/2006/relationships/image" Target="../media/image159.png"/><Relationship Id="rId9" Type="http://schemas.openxmlformats.org/officeDocument/2006/relationships/image" Target="../media/image164.png"/><Relationship Id="rId14" Type="http://schemas.openxmlformats.org/officeDocument/2006/relationships/image" Target="../media/image169.svg"/><Relationship Id="rId22" Type="http://schemas.openxmlformats.org/officeDocument/2006/relationships/image" Target="../media/image173.png"/></Relationships>
</file>

<file path=ppt/slides/_rels/slide3.xml.rels><?xml version="1.0" encoding="UTF-8" standalone="yes"?>
<Relationships xmlns="http://schemas.openxmlformats.org/package/2006/relationships"><Relationship Id="rId8" Type="http://schemas.openxmlformats.org/officeDocument/2006/relationships/slide" Target="slide46.xml"/><Relationship Id="rId13" Type="http://schemas.openxmlformats.org/officeDocument/2006/relationships/image" Target="../media/image52.png"/><Relationship Id="rId3" Type="http://schemas.openxmlformats.org/officeDocument/2006/relationships/image" Target="../media/image43.jpeg"/><Relationship Id="rId7" Type="http://schemas.openxmlformats.org/officeDocument/2006/relationships/image" Target="../media/image47.png"/><Relationship Id="rId12" Type="http://schemas.openxmlformats.org/officeDocument/2006/relationships/image" Target="../media/image51.png"/><Relationship Id="rId17" Type="http://schemas.openxmlformats.org/officeDocument/2006/relationships/image" Target="../media/image56.png"/><Relationship Id="rId2" Type="http://schemas.openxmlformats.org/officeDocument/2006/relationships/notesSlide" Target="../notesSlides/notesSlide2.xml"/><Relationship Id="rId16" Type="http://schemas.openxmlformats.org/officeDocument/2006/relationships/image" Target="../media/image55.png"/><Relationship Id="rId1" Type="http://schemas.openxmlformats.org/officeDocument/2006/relationships/slideLayout" Target="../slideLayouts/slideLayout36.xml"/><Relationship Id="rId6" Type="http://schemas.openxmlformats.org/officeDocument/2006/relationships/image" Target="../media/image46.gif"/><Relationship Id="rId11" Type="http://schemas.openxmlformats.org/officeDocument/2006/relationships/image" Target="../media/image50.png"/><Relationship Id="rId5" Type="http://schemas.openxmlformats.org/officeDocument/2006/relationships/image" Target="../media/image45.png"/><Relationship Id="rId15" Type="http://schemas.openxmlformats.org/officeDocument/2006/relationships/image" Target="../media/image54.emf"/><Relationship Id="rId10" Type="http://schemas.openxmlformats.org/officeDocument/2006/relationships/image" Target="../media/image49.png"/><Relationship Id="rId4" Type="http://schemas.openxmlformats.org/officeDocument/2006/relationships/image" Target="../media/image44.gif"/><Relationship Id="rId9" Type="http://schemas.openxmlformats.org/officeDocument/2006/relationships/image" Target="../media/image48.png"/><Relationship Id="rId14" Type="http://schemas.openxmlformats.org/officeDocument/2006/relationships/image" Target="../media/image53.gif"/></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9.xml"/></Relationships>
</file>

<file path=ppt/slides/_rels/slide31.xml.rels><?xml version="1.0" encoding="UTF-8" standalone="yes"?>
<Relationships xmlns="http://schemas.openxmlformats.org/package/2006/relationships"><Relationship Id="rId8" Type="http://schemas.openxmlformats.org/officeDocument/2006/relationships/image" Target="../media/image55.png"/><Relationship Id="rId13" Type="http://schemas.openxmlformats.org/officeDocument/2006/relationships/image" Target="../media/image56.png"/><Relationship Id="rId3" Type="http://schemas.openxmlformats.org/officeDocument/2006/relationships/image" Target="../media/image43.jpeg"/><Relationship Id="rId7" Type="http://schemas.openxmlformats.org/officeDocument/2006/relationships/image" Target="../media/image46.gif"/><Relationship Id="rId12" Type="http://schemas.openxmlformats.org/officeDocument/2006/relationships/image" Target="../media/image49.png"/><Relationship Id="rId2" Type="http://schemas.openxmlformats.org/officeDocument/2006/relationships/notesSlide" Target="../notesSlides/notesSlide19.xml"/><Relationship Id="rId1" Type="http://schemas.openxmlformats.org/officeDocument/2006/relationships/slideLayout" Target="../slideLayouts/slideLayout36.xml"/><Relationship Id="rId6" Type="http://schemas.openxmlformats.org/officeDocument/2006/relationships/image" Target="../media/image45.png"/><Relationship Id="rId11" Type="http://schemas.openxmlformats.org/officeDocument/2006/relationships/image" Target="../media/image48.png"/><Relationship Id="rId5" Type="http://schemas.openxmlformats.org/officeDocument/2006/relationships/image" Target="../media/image54.emf"/><Relationship Id="rId10" Type="http://schemas.openxmlformats.org/officeDocument/2006/relationships/slide" Target="slide46.xml"/><Relationship Id="rId4" Type="http://schemas.openxmlformats.org/officeDocument/2006/relationships/image" Target="../media/image44.gif"/><Relationship Id="rId9" Type="http://schemas.openxmlformats.org/officeDocument/2006/relationships/image" Target="../media/image47.png"/></Relationships>
</file>

<file path=ppt/slides/_rels/slide32.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image" Target="../media/image175.jpg"/><Relationship Id="rId1" Type="http://schemas.openxmlformats.org/officeDocument/2006/relationships/slideLayout" Target="../slideLayouts/slideLayout48.xml"/></Relationships>
</file>

<file path=ppt/slides/_rels/slide33.xml.rels><?xml version="1.0" encoding="UTF-8" standalone="yes"?>
<Relationships xmlns="http://schemas.openxmlformats.org/package/2006/relationships"><Relationship Id="rId8" Type="http://schemas.openxmlformats.org/officeDocument/2006/relationships/image" Target="../media/image182.png"/><Relationship Id="rId13" Type="http://schemas.openxmlformats.org/officeDocument/2006/relationships/image" Target="../media/image187.png"/><Relationship Id="rId3" Type="http://schemas.openxmlformats.org/officeDocument/2006/relationships/image" Target="../media/image177.jpeg"/><Relationship Id="rId7" Type="http://schemas.openxmlformats.org/officeDocument/2006/relationships/image" Target="../media/image181.png"/><Relationship Id="rId12" Type="http://schemas.openxmlformats.org/officeDocument/2006/relationships/image" Target="../media/image186.png"/><Relationship Id="rId17" Type="http://schemas.openxmlformats.org/officeDocument/2006/relationships/image" Target="../media/image191.jpeg"/><Relationship Id="rId2" Type="http://schemas.openxmlformats.org/officeDocument/2006/relationships/notesSlide" Target="../notesSlides/notesSlide20.xml"/><Relationship Id="rId16" Type="http://schemas.openxmlformats.org/officeDocument/2006/relationships/image" Target="../media/image190.png"/><Relationship Id="rId1" Type="http://schemas.openxmlformats.org/officeDocument/2006/relationships/slideLayout" Target="../slideLayouts/slideLayout10.xml"/><Relationship Id="rId6" Type="http://schemas.openxmlformats.org/officeDocument/2006/relationships/image" Target="../media/image180.png"/><Relationship Id="rId11" Type="http://schemas.openxmlformats.org/officeDocument/2006/relationships/image" Target="../media/image185.png"/><Relationship Id="rId5" Type="http://schemas.openxmlformats.org/officeDocument/2006/relationships/image" Target="../media/image179.png"/><Relationship Id="rId15" Type="http://schemas.openxmlformats.org/officeDocument/2006/relationships/image" Target="../media/image189.png"/><Relationship Id="rId10" Type="http://schemas.openxmlformats.org/officeDocument/2006/relationships/image" Target="../media/image184.png"/><Relationship Id="rId4" Type="http://schemas.openxmlformats.org/officeDocument/2006/relationships/image" Target="../media/image178.jpeg"/><Relationship Id="rId9" Type="http://schemas.openxmlformats.org/officeDocument/2006/relationships/image" Target="../media/image183.png"/><Relationship Id="rId14" Type="http://schemas.openxmlformats.org/officeDocument/2006/relationships/image" Target="../media/image188.png"/></Relationships>
</file>

<file path=ppt/slides/_rels/slide34.xml.rels><?xml version="1.0" encoding="UTF-8" standalone="yes"?>
<Relationships xmlns="http://schemas.openxmlformats.org/package/2006/relationships"><Relationship Id="rId8" Type="http://schemas.openxmlformats.org/officeDocument/2006/relationships/image" Target="../media/image183.png"/><Relationship Id="rId13" Type="http://schemas.openxmlformats.org/officeDocument/2006/relationships/image" Target="../media/image190.png"/><Relationship Id="rId3" Type="http://schemas.openxmlformats.org/officeDocument/2006/relationships/image" Target="../media/image177.jpeg"/><Relationship Id="rId7" Type="http://schemas.openxmlformats.org/officeDocument/2006/relationships/image" Target="../media/image182.png"/><Relationship Id="rId12" Type="http://schemas.openxmlformats.org/officeDocument/2006/relationships/image" Target="../media/image189.png"/><Relationship Id="rId17" Type="http://schemas.openxmlformats.org/officeDocument/2006/relationships/image" Target="../media/image194.png"/><Relationship Id="rId2" Type="http://schemas.openxmlformats.org/officeDocument/2006/relationships/notesSlide" Target="../notesSlides/notesSlide21.xml"/><Relationship Id="rId16" Type="http://schemas.openxmlformats.org/officeDocument/2006/relationships/image" Target="../media/image193.png"/><Relationship Id="rId1" Type="http://schemas.openxmlformats.org/officeDocument/2006/relationships/slideLayout" Target="../slideLayouts/slideLayout10.xml"/><Relationship Id="rId6" Type="http://schemas.openxmlformats.org/officeDocument/2006/relationships/image" Target="../media/image181.png"/><Relationship Id="rId11" Type="http://schemas.openxmlformats.org/officeDocument/2006/relationships/image" Target="../media/image188.png"/><Relationship Id="rId5" Type="http://schemas.openxmlformats.org/officeDocument/2006/relationships/image" Target="../media/image179.png"/><Relationship Id="rId15" Type="http://schemas.openxmlformats.org/officeDocument/2006/relationships/image" Target="../media/image192.png"/><Relationship Id="rId10" Type="http://schemas.openxmlformats.org/officeDocument/2006/relationships/image" Target="../media/image187.png"/><Relationship Id="rId4" Type="http://schemas.openxmlformats.org/officeDocument/2006/relationships/image" Target="../media/image178.jpeg"/><Relationship Id="rId9" Type="http://schemas.openxmlformats.org/officeDocument/2006/relationships/image" Target="../media/image184.png"/><Relationship Id="rId14" Type="http://schemas.openxmlformats.org/officeDocument/2006/relationships/image" Target="../media/image191.jpeg"/></Relationships>
</file>

<file path=ppt/slides/_rels/slide35.xml.rels><?xml version="1.0" encoding="UTF-8" standalone="yes"?>
<Relationships xmlns="http://schemas.openxmlformats.org/package/2006/relationships"><Relationship Id="rId8" Type="http://schemas.openxmlformats.org/officeDocument/2006/relationships/image" Target="../media/image198.png"/><Relationship Id="rId3" Type="http://schemas.openxmlformats.org/officeDocument/2006/relationships/image" Target="../media/image83.png"/><Relationship Id="rId7" Type="http://schemas.openxmlformats.org/officeDocument/2006/relationships/image" Target="../media/image197.png"/><Relationship Id="rId2" Type="http://schemas.openxmlformats.org/officeDocument/2006/relationships/notesSlide" Target="../notesSlides/notesSlide22.xml"/><Relationship Id="rId1" Type="http://schemas.openxmlformats.org/officeDocument/2006/relationships/slideLayout" Target="../slideLayouts/slideLayout10.xml"/><Relationship Id="rId6" Type="http://schemas.openxmlformats.org/officeDocument/2006/relationships/hyperlink" Target="https://www.gartner.com/reviews/market/vulnerability-assessment/vendor/holm-security" TargetMode="External"/><Relationship Id="rId11" Type="http://schemas.openxmlformats.org/officeDocument/2006/relationships/image" Target="../media/image200.svg"/><Relationship Id="rId5" Type="http://schemas.openxmlformats.org/officeDocument/2006/relationships/image" Target="../media/image196.png"/><Relationship Id="rId10" Type="http://schemas.openxmlformats.org/officeDocument/2006/relationships/image" Target="../media/image199.png"/><Relationship Id="rId4" Type="http://schemas.openxmlformats.org/officeDocument/2006/relationships/image" Target="../media/image195.png"/><Relationship Id="rId9" Type="http://schemas.openxmlformats.org/officeDocument/2006/relationships/slide" Target="slide3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6.xml"/></Relationships>
</file>

<file path=ppt/slides/_rels/slide38.xml.rels><?xml version="1.0" encoding="UTF-8" standalone="yes"?>
<Relationships xmlns="http://schemas.openxmlformats.org/package/2006/relationships"><Relationship Id="rId8" Type="http://schemas.openxmlformats.org/officeDocument/2006/relationships/image" Target="../media/image204.png"/><Relationship Id="rId3" Type="http://schemas.openxmlformats.org/officeDocument/2006/relationships/image" Target="../media/image111.png"/><Relationship Id="rId7" Type="http://schemas.openxmlformats.org/officeDocument/2006/relationships/image" Target="../media/image203.png"/><Relationship Id="rId2" Type="http://schemas.openxmlformats.org/officeDocument/2006/relationships/image" Target="../media/image201.jpeg"/><Relationship Id="rId1" Type="http://schemas.openxmlformats.org/officeDocument/2006/relationships/slideLayout" Target="../slideLayouts/slideLayout10.xml"/><Relationship Id="rId6" Type="http://schemas.openxmlformats.org/officeDocument/2006/relationships/image" Target="../media/image202.png"/><Relationship Id="rId5" Type="http://schemas.openxmlformats.org/officeDocument/2006/relationships/image" Target="../media/image133.svg"/><Relationship Id="rId10" Type="http://schemas.openxmlformats.org/officeDocument/2006/relationships/image" Target="../media/image206.svg"/><Relationship Id="rId4" Type="http://schemas.openxmlformats.org/officeDocument/2006/relationships/image" Target="../media/image132.png"/><Relationship Id="rId9" Type="http://schemas.openxmlformats.org/officeDocument/2006/relationships/image" Target="../media/image205.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9.xml"/></Relationships>
</file>

<file path=ppt/slides/_rels/slide41.xml.rels><?xml version="1.0" encoding="UTF-8" standalone="yes"?>
<Relationships xmlns="http://schemas.openxmlformats.org/package/2006/relationships"><Relationship Id="rId8" Type="http://schemas.openxmlformats.org/officeDocument/2006/relationships/image" Target="../media/image211.png"/><Relationship Id="rId13" Type="http://schemas.openxmlformats.org/officeDocument/2006/relationships/image" Target="../media/image214.svg"/><Relationship Id="rId3" Type="http://schemas.openxmlformats.org/officeDocument/2006/relationships/slide" Target="slide33.xml"/><Relationship Id="rId7" Type="http://schemas.openxmlformats.org/officeDocument/2006/relationships/image" Target="../media/image210.svg"/><Relationship Id="rId12" Type="http://schemas.openxmlformats.org/officeDocument/2006/relationships/image" Target="../media/image213.png"/><Relationship Id="rId17" Type="http://schemas.openxmlformats.org/officeDocument/2006/relationships/image" Target="../media/image216.svg"/><Relationship Id="rId2" Type="http://schemas.openxmlformats.org/officeDocument/2006/relationships/notesSlide" Target="../notesSlides/notesSlide25.xml"/><Relationship Id="rId16" Type="http://schemas.openxmlformats.org/officeDocument/2006/relationships/image" Target="../media/image215.png"/><Relationship Id="rId1" Type="http://schemas.openxmlformats.org/officeDocument/2006/relationships/slideLayout" Target="../slideLayouts/slideLayout12.xml"/><Relationship Id="rId6" Type="http://schemas.openxmlformats.org/officeDocument/2006/relationships/image" Target="../media/image209.png"/><Relationship Id="rId11" Type="http://schemas.openxmlformats.org/officeDocument/2006/relationships/image" Target="../media/image133.svg"/><Relationship Id="rId5" Type="http://schemas.openxmlformats.org/officeDocument/2006/relationships/image" Target="../media/image208.svg"/><Relationship Id="rId15" Type="http://schemas.openxmlformats.org/officeDocument/2006/relationships/image" Target="../media/image150.svg"/><Relationship Id="rId10" Type="http://schemas.openxmlformats.org/officeDocument/2006/relationships/image" Target="../media/image132.png"/><Relationship Id="rId4" Type="http://schemas.openxmlformats.org/officeDocument/2006/relationships/image" Target="../media/image207.png"/><Relationship Id="rId9" Type="http://schemas.openxmlformats.org/officeDocument/2006/relationships/image" Target="../media/image212.svg"/><Relationship Id="rId14" Type="http://schemas.openxmlformats.org/officeDocument/2006/relationships/image" Target="../media/image149.png"/></Relationships>
</file>

<file path=ppt/slides/_rels/slide42.xml.rels><?xml version="1.0" encoding="UTF-8" standalone="yes"?>
<Relationships xmlns="http://schemas.openxmlformats.org/package/2006/relationships"><Relationship Id="rId8" Type="http://schemas.openxmlformats.org/officeDocument/2006/relationships/image" Target="../media/image223.jpeg"/><Relationship Id="rId13" Type="http://schemas.openxmlformats.org/officeDocument/2006/relationships/image" Target="../media/image47.png"/><Relationship Id="rId18" Type="http://schemas.openxmlformats.org/officeDocument/2006/relationships/image" Target="../media/image230.png"/><Relationship Id="rId3" Type="http://schemas.openxmlformats.org/officeDocument/2006/relationships/image" Target="../media/image218.jpeg"/><Relationship Id="rId7" Type="http://schemas.openxmlformats.org/officeDocument/2006/relationships/image" Target="../media/image222.png"/><Relationship Id="rId12" Type="http://schemas.openxmlformats.org/officeDocument/2006/relationships/slide" Target="slide14.xml"/><Relationship Id="rId17" Type="http://schemas.openxmlformats.org/officeDocument/2006/relationships/image" Target="../media/image229.png"/><Relationship Id="rId2" Type="http://schemas.openxmlformats.org/officeDocument/2006/relationships/image" Target="../media/image217.png"/><Relationship Id="rId16" Type="http://schemas.openxmlformats.org/officeDocument/2006/relationships/image" Target="../media/image228.png"/><Relationship Id="rId1" Type="http://schemas.openxmlformats.org/officeDocument/2006/relationships/slideLayout" Target="../slideLayouts/slideLayout12.xml"/><Relationship Id="rId6" Type="http://schemas.openxmlformats.org/officeDocument/2006/relationships/image" Target="../media/image221.png"/><Relationship Id="rId11" Type="http://schemas.openxmlformats.org/officeDocument/2006/relationships/image" Target="../media/image226.jpeg"/><Relationship Id="rId5" Type="http://schemas.openxmlformats.org/officeDocument/2006/relationships/image" Target="../media/image220.png"/><Relationship Id="rId15" Type="http://schemas.openxmlformats.org/officeDocument/2006/relationships/image" Target="../media/image227.png"/><Relationship Id="rId10" Type="http://schemas.openxmlformats.org/officeDocument/2006/relationships/image" Target="../media/image225.jpeg"/><Relationship Id="rId19" Type="http://schemas.openxmlformats.org/officeDocument/2006/relationships/image" Target="../media/image231.png"/><Relationship Id="rId4" Type="http://schemas.openxmlformats.org/officeDocument/2006/relationships/image" Target="../media/image219.png"/><Relationship Id="rId9" Type="http://schemas.openxmlformats.org/officeDocument/2006/relationships/image" Target="../media/image224.png"/><Relationship Id="rId14" Type="http://schemas.openxmlformats.org/officeDocument/2006/relationships/slide" Target="slide3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5.xml"/></Relationships>
</file>

<file path=ppt/slides/_rels/slide45.xml.rels><?xml version="1.0" encoding="UTF-8" standalone="yes"?>
<Relationships xmlns="http://schemas.openxmlformats.org/package/2006/relationships"><Relationship Id="rId3" Type="http://schemas.openxmlformats.org/officeDocument/2006/relationships/image" Target="../media/image232.png"/><Relationship Id="rId2" Type="http://schemas.openxmlformats.org/officeDocument/2006/relationships/notesSlide" Target="../notesSlides/notesSlide28.xml"/><Relationship Id="rId1" Type="http://schemas.openxmlformats.org/officeDocument/2006/relationships/slideLayout" Target="../slideLayouts/slideLayout10.xml"/><Relationship Id="rId6" Type="http://schemas.openxmlformats.org/officeDocument/2006/relationships/image" Target="../media/image235.svg"/><Relationship Id="rId5" Type="http://schemas.openxmlformats.org/officeDocument/2006/relationships/image" Target="../media/image234.png"/><Relationship Id="rId4" Type="http://schemas.openxmlformats.org/officeDocument/2006/relationships/image" Target="../media/image233.sv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47.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29.xml"/><Relationship Id="rId1" Type="http://schemas.openxmlformats.org/officeDocument/2006/relationships/slideLayout" Target="../slideLayouts/slideLayout45.xml"/><Relationship Id="rId5" Type="http://schemas.openxmlformats.org/officeDocument/2006/relationships/image" Target="../media/image236.jpeg"/><Relationship Id="rId4" Type="http://schemas.openxmlformats.org/officeDocument/2006/relationships/image" Target="../media/image133.svg"/></Relationships>
</file>

<file path=ppt/slides/_rels/slide48.xml.rels><?xml version="1.0" encoding="UTF-8" standalone="yes"?>
<Relationships xmlns="http://schemas.openxmlformats.org/package/2006/relationships"><Relationship Id="rId3" Type="http://schemas.openxmlformats.org/officeDocument/2006/relationships/image" Target="../media/image203.png"/><Relationship Id="rId2" Type="http://schemas.openxmlformats.org/officeDocument/2006/relationships/image" Target="../media/image202.png"/><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8" Type="http://schemas.openxmlformats.org/officeDocument/2006/relationships/image" Target="../media/image202.png"/><Relationship Id="rId3" Type="http://schemas.openxmlformats.org/officeDocument/2006/relationships/image" Target="../media/image132.png"/><Relationship Id="rId7" Type="http://schemas.openxmlformats.org/officeDocument/2006/relationships/image" Target="../media/image111.png"/><Relationship Id="rId2" Type="http://schemas.openxmlformats.org/officeDocument/2006/relationships/image" Target="../media/image201.jpeg"/><Relationship Id="rId1" Type="http://schemas.openxmlformats.org/officeDocument/2006/relationships/slideLayout" Target="../slideLayouts/slideLayout10.xml"/><Relationship Id="rId6" Type="http://schemas.openxmlformats.org/officeDocument/2006/relationships/image" Target="../media/image206.svg"/><Relationship Id="rId5" Type="http://schemas.openxmlformats.org/officeDocument/2006/relationships/image" Target="../media/image205.png"/><Relationship Id="rId10" Type="http://schemas.openxmlformats.org/officeDocument/2006/relationships/image" Target="../media/image204.png"/><Relationship Id="rId4" Type="http://schemas.openxmlformats.org/officeDocument/2006/relationships/image" Target="../media/image133.svg"/><Relationship Id="rId9" Type="http://schemas.openxmlformats.org/officeDocument/2006/relationships/image" Target="../media/image203.png"/></Relationships>
</file>

<file path=ppt/slides/_rels/slide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slide" Target="slide14.xml"/><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54.xml.rels><?xml version="1.0" encoding="UTF-8" standalone="yes"?>
<Relationships xmlns="http://schemas.openxmlformats.org/package/2006/relationships"><Relationship Id="rId3" Type="http://schemas.openxmlformats.org/officeDocument/2006/relationships/image" Target="../media/image237.png"/><Relationship Id="rId2" Type="http://schemas.openxmlformats.org/officeDocument/2006/relationships/notesSlide" Target="../notesSlides/notesSlide32.xml"/><Relationship Id="rId1" Type="http://schemas.openxmlformats.org/officeDocument/2006/relationships/slideLayout" Target="../slideLayouts/slideLayout31.xml"/><Relationship Id="rId4" Type="http://schemas.openxmlformats.org/officeDocument/2006/relationships/image" Target="../media/image238.png"/></Relationships>
</file>

<file path=ppt/slides/_rels/slide55.xml.rels><?xml version="1.0" encoding="UTF-8" standalone="yes"?>
<Relationships xmlns="http://schemas.openxmlformats.org/package/2006/relationships"><Relationship Id="rId3" Type="http://schemas.openxmlformats.org/officeDocument/2006/relationships/image" Target="../media/image232.png"/><Relationship Id="rId2" Type="http://schemas.openxmlformats.org/officeDocument/2006/relationships/notesSlide" Target="../notesSlides/notesSlide33.xml"/><Relationship Id="rId1" Type="http://schemas.openxmlformats.org/officeDocument/2006/relationships/slideLayout" Target="../slideLayouts/slideLayout10.xml"/><Relationship Id="rId6" Type="http://schemas.openxmlformats.org/officeDocument/2006/relationships/image" Target="../media/image235.svg"/><Relationship Id="rId5" Type="http://schemas.openxmlformats.org/officeDocument/2006/relationships/image" Target="../media/image234.png"/><Relationship Id="rId4" Type="http://schemas.openxmlformats.org/officeDocument/2006/relationships/image" Target="../media/image233.svg"/></Relationships>
</file>

<file path=ppt/slides/_rels/slide56.xml.rels><?xml version="1.0" encoding="UTF-8" standalone="yes"?>
<Relationships xmlns="http://schemas.openxmlformats.org/package/2006/relationships"><Relationship Id="rId13" Type="http://schemas.openxmlformats.org/officeDocument/2006/relationships/image" Target="../media/image250.svg"/><Relationship Id="rId18" Type="http://schemas.openxmlformats.org/officeDocument/2006/relationships/image" Target="../media/image255.png"/><Relationship Id="rId26" Type="http://schemas.openxmlformats.org/officeDocument/2006/relationships/image" Target="../media/image263.png"/><Relationship Id="rId3" Type="http://schemas.openxmlformats.org/officeDocument/2006/relationships/image" Target="../media/image240.svg"/><Relationship Id="rId21" Type="http://schemas.openxmlformats.org/officeDocument/2006/relationships/image" Target="../media/image258.svg"/><Relationship Id="rId7" Type="http://schemas.openxmlformats.org/officeDocument/2006/relationships/image" Target="../media/image244.svg"/><Relationship Id="rId12" Type="http://schemas.openxmlformats.org/officeDocument/2006/relationships/image" Target="../media/image249.png"/><Relationship Id="rId17" Type="http://schemas.openxmlformats.org/officeDocument/2006/relationships/image" Target="../media/image254.svg"/><Relationship Id="rId25" Type="http://schemas.openxmlformats.org/officeDocument/2006/relationships/image" Target="../media/image262.svg"/><Relationship Id="rId33" Type="http://schemas.openxmlformats.org/officeDocument/2006/relationships/image" Target="../media/image270.svg"/><Relationship Id="rId2" Type="http://schemas.openxmlformats.org/officeDocument/2006/relationships/image" Target="../media/image239.png"/><Relationship Id="rId16" Type="http://schemas.openxmlformats.org/officeDocument/2006/relationships/image" Target="../media/image253.png"/><Relationship Id="rId20" Type="http://schemas.openxmlformats.org/officeDocument/2006/relationships/image" Target="../media/image257.png"/><Relationship Id="rId29" Type="http://schemas.openxmlformats.org/officeDocument/2006/relationships/image" Target="../media/image266.svg"/><Relationship Id="rId1" Type="http://schemas.openxmlformats.org/officeDocument/2006/relationships/slideLayout" Target="../slideLayouts/slideLayout16.xml"/><Relationship Id="rId6" Type="http://schemas.openxmlformats.org/officeDocument/2006/relationships/image" Target="../media/image243.png"/><Relationship Id="rId11" Type="http://schemas.openxmlformats.org/officeDocument/2006/relationships/image" Target="../media/image248.svg"/><Relationship Id="rId24" Type="http://schemas.openxmlformats.org/officeDocument/2006/relationships/image" Target="../media/image261.png"/><Relationship Id="rId32" Type="http://schemas.openxmlformats.org/officeDocument/2006/relationships/image" Target="../media/image269.png"/><Relationship Id="rId5" Type="http://schemas.openxmlformats.org/officeDocument/2006/relationships/image" Target="../media/image242.svg"/><Relationship Id="rId15" Type="http://schemas.openxmlformats.org/officeDocument/2006/relationships/image" Target="../media/image252.svg"/><Relationship Id="rId23" Type="http://schemas.openxmlformats.org/officeDocument/2006/relationships/image" Target="../media/image260.svg"/><Relationship Id="rId28" Type="http://schemas.openxmlformats.org/officeDocument/2006/relationships/image" Target="../media/image265.png"/><Relationship Id="rId10" Type="http://schemas.openxmlformats.org/officeDocument/2006/relationships/image" Target="../media/image247.png"/><Relationship Id="rId19" Type="http://schemas.openxmlformats.org/officeDocument/2006/relationships/image" Target="../media/image256.svg"/><Relationship Id="rId31" Type="http://schemas.openxmlformats.org/officeDocument/2006/relationships/image" Target="../media/image268.svg"/><Relationship Id="rId4" Type="http://schemas.openxmlformats.org/officeDocument/2006/relationships/image" Target="../media/image241.png"/><Relationship Id="rId9" Type="http://schemas.openxmlformats.org/officeDocument/2006/relationships/image" Target="../media/image246.svg"/><Relationship Id="rId14" Type="http://schemas.openxmlformats.org/officeDocument/2006/relationships/image" Target="../media/image251.png"/><Relationship Id="rId22" Type="http://schemas.openxmlformats.org/officeDocument/2006/relationships/image" Target="../media/image259.png"/><Relationship Id="rId27" Type="http://schemas.openxmlformats.org/officeDocument/2006/relationships/image" Target="../media/image264.svg"/><Relationship Id="rId30" Type="http://schemas.openxmlformats.org/officeDocument/2006/relationships/image" Target="../media/image267.png"/><Relationship Id="rId8" Type="http://schemas.openxmlformats.org/officeDocument/2006/relationships/image" Target="../media/image245.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58.xml.rels><?xml version="1.0" encoding="UTF-8" standalone="yes"?>
<Relationships xmlns="http://schemas.openxmlformats.org/package/2006/relationships"><Relationship Id="rId3" Type="http://schemas.openxmlformats.org/officeDocument/2006/relationships/image" Target="../media/image271.png"/><Relationship Id="rId2" Type="http://schemas.openxmlformats.org/officeDocument/2006/relationships/notesSlide" Target="../notesSlides/notesSlide34.xml"/><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8" Type="http://schemas.openxmlformats.org/officeDocument/2006/relationships/image" Target="../media/image61.png"/><Relationship Id="rId13" Type="http://schemas.openxmlformats.org/officeDocument/2006/relationships/image" Target="../media/image66.svg"/><Relationship Id="rId18" Type="http://schemas.openxmlformats.org/officeDocument/2006/relationships/image" Target="../media/image71.png"/><Relationship Id="rId26" Type="http://schemas.openxmlformats.org/officeDocument/2006/relationships/slide" Target="slide24.xml"/><Relationship Id="rId3" Type="http://schemas.openxmlformats.org/officeDocument/2006/relationships/image" Target="../media/image58.svg"/><Relationship Id="rId21" Type="http://schemas.openxmlformats.org/officeDocument/2006/relationships/image" Target="../media/image74.svg"/><Relationship Id="rId7" Type="http://schemas.openxmlformats.org/officeDocument/2006/relationships/image" Target="../media/image47.png"/><Relationship Id="rId12" Type="http://schemas.openxmlformats.org/officeDocument/2006/relationships/image" Target="../media/image65.png"/><Relationship Id="rId17" Type="http://schemas.openxmlformats.org/officeDocument/2006/relationships/image" Target="../media/image70.svg"/><Relationship Id="rId25" Type="http://schemas.openxmlformats.org/officeDocument/2006/relationships/slide" Target="slide18.xml"/><Relationship Id="rId2" Type="http://schemas.openxmlformats.org/officeDocument/2006/relationships/image" Target="../media/image57.png"/><Relationship Id="rId16" Type="http://schemas.openxmlformats.org/officeDocument/2006/relationships/image" Target="../media/image69.png"/><Relationship Id="rId20" Type="http://schemas.openxmlformats.org/officeDocument/2006/relationships/image" Target="../media/image73.png"/><Relationship Id="rId1" Type="http://schemas.openxmlformats.org/officeDocument/2006/relationships/slideLayout" Target="../slideLayouts/slideLayout10.xml"/><Relationship Id="rId6" Type="http://schemas.openxmlformats.org/officeDocument/2006/relationships/slide" Target="slide35.xml"/><Relationship Id="rId11" Type="http://schemas.openxmlformats.org/officeDocument/2006/relationships/image" Target="../media/image64.svg"/><Relationship Id="rId24" Type="http://schemas.openxmlformats.org/officeDocument/2006/relationships/slide" Target="slide27.xml"/><Relationship Id="rId5" Type="http://schemas.openxmlformats.org/officeDocument/2006/relationships/image" Target="../media/image60.svg"/><Relationship Id="rId15" Type="http://schemas.openxmlformats.org/officeDocument/2006/relationships/image" Target="../media/image68.svg"/><Relationship Id="rId23" Type="http://schemas.openxmlformats.org/officeDocument/2006/relationships/slide" Target="slide14.xml"/><Relationship Id="rId10" Type="http://schemas.openxmlformats.org/officeDocument/2006/relationships/image" Target="../media/image63.png"/><Relationship Id="rId19" Type="http://schemas.openxmlformats.org/officeDocument/2006/relationships/image" Target="../media/image72.svg"/><Relationship Id="rId4" Type="http://schemas.openxmlformats.org/officeDocument/2006/relationships/image" Target="../media/image59.png"/><Relationship Id="rId9" Type="http://schemas.openxmlformats.org/officeDocument/2006/relationships/image" Target="../media/image62.svg"/><Relationship Id="rId14" Type="http://schemas.openxmlformats.org/officeDocument/2006/relationships/image" Target="../media/image67.png"/><Relationship Id="rId22" Type="http://schemas.openxmlformats.org/officeDocument/2006/relationships/slide" Target="slide21.xml"/></Relationships>
</file>

<file path=ppt/slides/_rels/slide60.xml.rels><?xml version="1.0" encoding="UTF-8" standalone="yes"?>
<Relationships xmlns="http://schemas.openxmlformats.org/package/2006/relationships"><Relationship Id="rId3" Type="http://schemas.openxmlformats.org/officeDocument/2006/relationships/image" Target="../media/image272.jpeg"/><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3" Type="http://schemas.openxmlformats.org/officeDocument/2006/relationships/image" Target="../media/image273.jpeg"/><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3" Type="http://schemas.openxmlformats.org/officeDocument/2006/relationships/image" Target="../media/image274.png"/><Relationship Id="rId2" Type="http://schemas.openxmlformats.org/officeDocument/2006/relationships/notesSlide" Target="../notesSlides/notesSlide38.xml"/><Relationship Id="rId1" Type="http://schemas.openxmlformats.org/officeDocument/2006/relationships/slideLayout" Target="../slideLayouts/slideLayout10.xml"/><Relationship Id="rId6" Type="http://schemas.openxmlformats.org/officeDocument/2006/relationships/image" Target="../media/image277.jpeg"/><Relationship Id="rId5" Type="http://schemas.openxmlformats.org/officeDocument/2006/relationships/image" Target="../media/image276.png"/><Relationship Id="rId4" Type="http://schemas.openxmlformats.org/officeDocument/2006/relationships/image" Target="../media/image275.png"/></Relationships>
</file>

<file path=ppt/slides/_rels/slide63.xml.rels><?xml version="1.0" encoding="UTF-8" standalone="yes"?>
<Relationships xmlns="http://schemas.openxmlformats.org/package/2006/relationships"><Relationship Id="rId3" Type="http://schemas.openxmlformats.org/officeDocument/2006/relationships/image" Target="../media/image279.png"/><Relationship Id="rId2" Type="http://schemas.openxmlformats.org/officeDocument/2006/relationships/image" Target="../media/image278.jpeg"/><Relationship Id="rId1" Type="http://schemas.openxmlformats.org/officeDocument/2006/relationships/slideLayout" Target="../slideLayouts/slideLayout10.xml"/><Relationship Id="rId6" Type="http://schemas.openxmlformats.org/officeDocument/2006/relationships/image" Target="../media/image282.png"/><Relationship Id="rId5" Type="http://schemas.openxmlformats.org/officeDocument/2006/relationships/image" Target="../media/image281.png"/><Relationship Id="rId4" Type="http://schemas.openxmlformats.org/officeDocument/2006/relationships/image" Target="../media/image280.png"/></Relationships>
</file>

<file path=ppt/slides/_rels/slide64.xml.rels><?xml version="1.0" encoding="UTF-8" standalone="yes"?>
<Relationships xmlns="http://schemas.openxmlformats.org/package/2006/relationships"><Relationship Id="rId8" Type="http://schemas.openxmlformats.org/officeDocument/2006/relationships/image" Target="../media/image288.png"/><Relationship Id="rId3" Type="http://schemas.openxmlformats.org/officeDocument/2006/relationships/image" Target="../media/image283.png"/><Relationship Id="rId7" Type="http://schemas.openxmlformats.org/officeDocument/2006/relationships/image" Target="../media/image287.png"/><Relationship Id="rId12" Type="http://schemas.openxmlformats.org/officeDocument/2006/relationships/image" Target="../media/image292.png"/><Relationship Id="rId2" Type="http://schemas.openxmlformats.org/officeDocument/2006/relationships/notesSlide" Target="../notesSlides/notesSlide39.xml"/><Relationship Id="rId1" Type="http://schemas.openxmlformats.org/officeDocument/2006/relationships/slideLayout" Target="../slideLayouts/slideLayout10.xml"/><Relationship Id="rId6" Type="http://schemas.openxmlformats.org/officeDocument/2006/relationships/image" Target="../media/image286.png"/><Relationship Id="rId11" Type="http://schemas.openxmlformats.org/officeDocument/2006/relationships/image" Target="../media/image291.png"/><Relationship Id="rId5" Type="http://schemas.openxmlformats.org/officeDocument/2006/relationships/image" Target="../media/image285.png"/><Relationship Id="rId10" Type="http://schemas.openxmlformats.org/officeDocument/2006/relationships/image" Target="../media/image290.png"/><Relationship Id="rId4" Type="http://schemas.openxmlformats.org/officeDocument/2006/relationships/image" Target="../media/image284.png"/><Relationship Id="rId9" Type="http://schemas.openxmlformats.org/officeDocument/2006/relationships/image" Target="../media/image289.png"/></Relationships>
</file>

<file path=ppt/slides/_rels/slide7.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77.svg"/><Relationship Id="rId7" Type="http://schemas.openxmlformats.org/officeDocument/2006/relationships/image" Target="../media/image81.svg"/><Relationship Id="rId2" Type="http://schemas.openxmlformats.org/officeDocument/2006/relationships/image" Target="../media/image76.png"/><Relationship Id="rId1" Type="http://schemas.openxmlformats.org/officeDocument/2006/relationships/slideLayout" Target="../slideLayouts/slideLayout10.xml"/><Relationship Id="rId6" Type="http://schemas.openxmlformats.org/officeDocument/2006/relationships/image" Target="../media/image80.png"/><Relationship Id="rId5" Type="http://schemas.openxmlformats.org/officeDocument/2006/relationships/image" Target="../media/image79.svg"/><Relationship Id="rId4" Type="http://schemas.openxmlformats.org/officeDocument/2006/relationships/image" Target="../media/image7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a:extLst>
              <a:ext uri="{FF2B5EF4-FFF2-40B4-BE49-F238E27FC236}">
                <a16:creationId xmlns:a16="http://schemas.microsoft.com/office/drawing/2014/main" id="{FE9BD4D5-97F3-8A80-226D-80459C11EB84}"/>
              </a:ext>
            </a:extLst>
          </p:cNvPr>
          <p:cNvSpPr>
            <a:spLocks noGrp="1" noRot="1" noMove="1" noResize="1" noEditPoints="1" noAdjustHandles="1" noChangeArrowheads="1" noChangeShapeType="1"/>
          </p:cNvSpPr>
          <p:nvPr>
            <p:ph type="subTitle" idx="1"/>
          </p:nvPr>
        </p:nvSpPr>
        <p:spPr/>
        <p:txBody>
          <a:bodyPr/>
          <a:lstStyle/>
          <a:p>
            <a:r>
              <a:rPr lang="en-US" dirty="0">
                <a:latin typeface="Abel Pro" panose="02000506030000020004" pitchFamily="50" charset="0"/>
              </a:rPr>
              <a:t>Be one step ahead of cybercriminals</a:t>
            </a:r>
          </a:p>
        </p:txBody>
      </p:sp>
      <p:sp>
        <p:nvSpPr>
          <p:cNvPr id="7" name="Main Title">
            <a:extLst>
              <a:ext uri="{FF2B5EF4-FFF2-40B4-BE49-F238E27FC236}">
                <a16:creationId xmlns:a16="http://schemas.microsoft.com/office/drawing/2014/main" id="{F8D42387-0ACB-EB58-9314-9638D377BE3C}"/>
              </a:ext>
            </a:extLst>
          </p:cNvPr>
          <p:cNvSpPr>
            <a:spLocks noGrp="1" noRot="1" noMove="1" noResize="1" noEditPoints="1" noAdjustHandles="1" noChangeArrowheads="1" noChangeShapeType="1"/>
          </p:cNvSpPr>
          <p:nvPr>
            <p:ph type="title"/>
          </p:nvPr>
        </p:nvSpPr>
        <p:spPr>
          <a:noFill/>
        </p:spPr>
        <p:txBody>
          <a:bodyPr/>
          <a:lstStyle/>
          <a:p>
            <a:r>
              <a:rPr lang="en-US" dirty="0">
                <a:latin typeface="Abel Pro" panose="02000506030000020004" pitchFamily="50" charset="0"/>
              </a:rPr>
              <a:t>Next-Gen Vulnerability Management</a:t>
            </a:r>
          </a:p>
        </p:txBody>
      </p:sp>
      <p:sp>
        <p:nvSpPr>
          <p:cNvPr id="13" name="Version">
            <a:extLst>
              <a:ext uri="{FF2B5EF4-FFF2-40B4-BE49-F238E27FC236}">
                <a16:creationId xmlns:a16="http://schemas.microsoft.com/office/drawing/2014/main" id="{5FBF632C-62A9-2FDC-96F8-042DA1BF7853}"/>
              </a:ext>
            </a:extLst>
          </p:cNvPr>
          <p:cNvSpPr txBox="1">
            <a:spLocks noGrp="1" noRot="1" noMove="1" noResize="1" noEditPoints="1" noAdjustHandles="1" noChangeArrowheads="1" noChangeShapeType="1"/>
          </p:cNvSpPr>
          <p:nvPr/>
        </p:nvSpPr>
        <p:spPr>
          <a:xfrm>
            <a:off x="11366133" y="6604084"/>
            <a:ext cx="676788" cy="230832"/>
          </a:xfrm>
          <a:prstGeom prst="rect">
            <a:avLst/>
          </a:prstGeom>
          <a:noFill/>
        </p:spPr>
        <p:txBody>
          <a:bodyPr wrap="non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a:ln>
                  <a:noFill/>
                </a:ln>
                <a:solidFill>
                  <a:schemeClr val="bg1"/>
                </a:solidFill>
                <a:effectLst/>
                <a:uLnTx/>
                <a:uFillTx/>
                <a:latin typeface="Abel Pro" panose="02000506030000020004" pitchFamily="50" charset="0"/>
              </a:rPr>
              <a:t>Version </a:t>
            </a:r>
            <a:r>
              <a:rPr lang="en-US" sz="900">
                <a:solidFill>
                  <a:schemeClr val="bg1"/>
                </a:solidFill>
                <a:latin typeface="Abel Pro" panose="02000506030000020004" pitchFamily="50" charset="0"/>
              </a:rPr>
              <a:t>1.7</a:t>
            </a:r>
            <a:endParaRPr kumimoji="0" lang="en-US" sz="900" b="0" i="0" u="none" strike="noStrike" kern="1200" cap="none" spc="0" normalizeH="0" baseline="0" dirty="0">
              <a:ln>
                <a:noFill/>
              </a:ln>
              <a:solidFill>
                <a:schemeClr val="bg1"/>
              </a:solidFill>
              <a:effectLst/>
              <a:uLnTx/>
              <a:uFillTx/>
              <a:latin typeface="Abel Pro" panose="02000506030000020004" pitchFamily="50" charset="0"/>
            </a:endParaRPr>
          </a:p>
        </p:txBody>
      </p:sp>
      <p:sp>
        <p:nvSpPr>
          <p:cNvPr id="4" name="Date">
            <a:extLst>
              <a:ext uri="{FF2B5EF4-FFF2-40B4-BE49-F238E27FC236}">
                <a16:creationId xmlns:a16="http://schemas.microsoft.com/office/drawing/2014/main" id="{AF2C126B-2105-B421-1C18-304ACEAEDD5E}"/>
              </a:ext>
            </a:extLst>
          </p:cNvPr>
          <p:cNvSpPr txBox="1">
            <a:spLocks noGrp="1" noRot="1" noMove="1" noResize="1" noEditPoints="1" noAdjustHandles="1" noChangeArrowheads="1" noChangeShapeType="1"/>
          </p:cNvSpPr>
          <p:nvPr/>
        </p:nvSpPr>
        <p:spPr>
          <a:xfrm>
            <a:off x="3420829" y="5357230"/>
            <a:ext cx="2581791" cy="923330"/>
          </a:xfrm>
          <a:prstGeom prst="rect">
            <a:avLst/>
          </a:prstGeom>
          <a:noFill/>
        </p:spPr>
        <p:txBody>
          <a:bodyPr wrap="square" lIns="91440" tIns="45720" rIns="91440" bIns="45720" rtlCol="0" anchor="ctr">
            <a:noAutofit/>
          </a:bodyPr>
          <a:lstStyle/>
          <a:p>
            <a:pPr algn="ctr"/>
            <a:fld id="{094BFAD5-CA56-442C-99EA-896FD96F7CF7}" type="datetime1">
              <a:rPr lang="en-US" sz="2800" b="1" smtClean="0">
                <a:solidFill>
                  <a:srgbClr val="0F243F"/>
                </a:solidFill>
                <a:latin typeface="Abel Pro" panose="02000506030000020004" pitchFamily="50" charset="0"/>
              </a:rPr>
              <a:t>4/19/2024</a:t>
            </a:fld>
            <a:endParaRPr lang="en-US" sz="2800" b="1" dirty="0">
              <a:solidFill>
                <a:srgbClr val="0F243F"/>
              </a:solidFill>
              <a:latin typeface="Abel Pro" panose="02000506030000020004" pitchFamily="50" charset="0"/>
            </a:endParaRPr>
          </a:p>
        </p:txBody>
      </p:sp>
      <p:cxnSp>
        <p:nvCxnSpPr>
          <p:cNvPr id="2" name="Line separator">
            <a:extLst>
              <a:ext uri="{FF2B5EF4-FFF2-40B4-BE49-F238E27FC236}">
                <a16:creationId xmlns:a16="http://schemas.microsoft.com/office/drawing/2014/main" id="{F2FD7F5D-A345-B63D-8634-989253B25563}"/>
              </a:ext>
            </a:extLst>
          </p:cNvPr>
          <p:cNvCxnSpPr>
            <a:cxnSpLocks/>
          </p:cNvCxnSpPr>
          <p:nvPr/>
        </p:nvCxnSpPr>
        <p:spPr>
          <a:xfrm>
            <a:off x="3414835" y="5374491"/>
            <a:ext cx="0" cy="910405"/>
          </a:xfrm>
          <a:prstGeom prst="straightConnector1">
            <a:avLst/>
          </a:prstGeom>
          <a:noFill/>
          <a:ln w="9525" cap="flat" cmpd="sng">
            <a:solidFill>
              <a:srgbClr val="0F243F"/>
            </a:solidFill>
            <a:prstDash val="solid"/>
            <a:miter lim="800000"/>
            <a:headEnd type="none" w="sm" len="sm"/>
            <a:tailEnd type="none" w="sm" len="sm"/>
          </a:ln>
        </p:spPr>
      </p:cxnSp>
      <p:sp>
        <p:nvSpPr>
          <p:cNvPr id="11" name="Customer Logo">
            <a:extLst>
              <a:ext uri="{FF2B5EF4-FFF2-40B4-BE49-F238E27FC236}">
                <a16:creationId xmlns:a16="http://schemas.microsoft.com/office/drawing/2014/main" id="{3EE29242-C7FE-E52B-AAAC-191D83F4BF70}"/>
              </a:ext>
            </a:extLst>
          </p:cNvPr>
          <p:cNvSpPr txBox="1">
            <a:spLocks/>
          </p:cNvSpPr>
          <p:nvPr/>
        </p:nvSpPr>
        <p:spPr>
          <a:xfrm>
            <a:off x="672396" y="5445818"/>
            <a:ext cx="2256821" cy="791695"/>
          </a:xfrm>
          <a:prstGeom prst="rect">
            <a:avLst/>
          </a:prstGeom>
          <a:pattFill prst="wdDnDiag">
            <a:fgClr>
              <a:schemeClr val="bg1">
                <a:lumMod val="85000"/>
              </a:schemeClr>
            </a:fgClr>
            <a:bgClr>
              <a:schemeClr val="bg1"/>
            </a:bgClr>
          </a:patt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a:ln>
                  <a:noFill/>
                </a:ln>
                <a:solidFill>
                  <a:schemeClr val="bg1">
                    <a:lumMod val="75000"/>
                  </a:schemeClr>
                </a:solidFill>
                <a:effectLst/>
                <a:uLnTx/>
                <a:uFillTx/>
                <a:latin typeface="Abel Pro" panose="02000506030000020004" pitchFamily="50" charset="0"/>
                <a:cs typeface="Calibri" pitchFamily="34" charset="0"/>
              </a:rPr>
              <a:t>Remove this item &amp; place the customer logo here</a:t>
            </a:r>
          </a:p>
        </p:txBody>
      </p:sp>
      <p:grpSp>
        <p:nvGrpSpPr>
          <p:cNvPr id="19" name="Cristian" hidden="1">
            <a:extLst>
              <a:ext uri="{FF2B5EF4-FFF2-40B4-BE49-F238E27FC236}">
                <a16:creationId xmlns:a16="http://schemas.microsoft.com/office/drawing/2014/main" id="{E454A8A8-8572-2A55-D309-1E5371E32168}"/>
              </a:ext>
            </a:extLst>
          </p:cNvPr>
          <p:cNvGrpSpPr>
            <a:grpSpLocks noGrp="1" noUngrp="1" noRot="1" noMove="1" noResize="1"/>
          </p:cNvGrpSpPr>
          <p:nvPr/>
        </p:nvGrpSpPr>
        <p:grpSpPr>
          <a:xfrm>
            <a:off x="8012343" y="5372861"/>
            <a:ext cx="3591045" cy="848540"/>
            <a:chOff x="8544210" y="5718108"/>
            <a:chExt cx="3591045" cy="848540"/>
          </a:xfrm>
        </p:grpSpPr>
        <p:pic>
          <p:nvPicPr>
            <p:cNvPr id="20" name="Image">
              <a:extLst>
                <a:ext uri="{FF2B5EF4-FFF2-40B4-BE49-F238E27FC236}">
                  <a16:creationId xmlns:a16="http://schemas.microsoft.com/office/drawing/2014/main" id="{3C328E16-17E1-3A2E-00E4-F86B1B338DE3}"/>
                </a:ext>
              </a:extLst>
            </p:cNvPr>
            <p:cNvPicPr>
              <a:picLocks noGrp="1" noRot="1" noChangeAspect="1" noMove="1" noResize="1" noEditPoints="1" noAdjustHandles="1" noChangeArrowheads="1" noChangeShapeType="1" noCrop="1"/>
            </p:cNvPicPr>
            <p:nvPr/>
          </p:nvPicPr>
          <p:blipFill>
            <a:blip r:embed="rId3" cstate="print">
              <a:extLst>
                <a:ext uri="{28A0092B-C50C-407E-A947-70E740481C1C}">
                  <a14:useLocalDpi xmlns:a14="http://schemas.microsoft.com/office/drawing/2010/main" val="0"/>
                </a:ext>
              </a:extLst>
            </a:blip>
            <a:srcRect/>
            <a:stretch/>
          </p:blipFill>
          <p:spPr>
            <a:xfrm>
              <a:off x="8544210" y="5718108"/>
              <a:ext cx="850241" cy="848540"/>
            </a:xfrm>
            <a:prstGeom prst="rect">
              <a:avLst/>
            </a:prstGeom>
          </p:spPr>
        </p:pic>
        <p:sp>
          <p:nvSpPr>
            <p:cNvPr id="21" name="text">
              <a:extLst>
                <a:ext uri="{FF2B5EF4-FFF2-40B4-BE49-F238E27FC236}">
                  <a16:creationId xmlns:a16="http://schemas.microsoft.com/office/drawing/2014/main" id="{693AC278-7BBF-1F10-3B93-5FCB3F72C0C3}"/>
                </a:ext>
              </a:extLst>
            </p:cNvPr>
            <p:cNvSpPr txBox="1">
              <a:spLocks noGrp="1" noRot="1" noMove="1" noResize="1" noEditPoints="1" noAdjustHandles="1" noChangeArrowheads="1" noChangeShapeType="1"/>
            </p:cNvSpPr>
            <p:nvPr/>
          </p:nvSpPr>
          <p:spPr>
            <a:xfrm>
              <a:off x="9408639" y="5773048"/>
              <a:ext cx="2726616" cy="73866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92440"/>
                  </a:solidFill>
                  <a:effectLst/>
                  <a:uLnTx/>
                  <a:uFillTx/>
                  <a:latin typeface="Abel" panose="02000506030000020004" pitchFamily="2" charset="0"/>
                  <a:ea typeface="+mn-ea"/>
                  <a:cs typeface="+mn-cs"/>
                </a:rPr>
                <a:t>Cristian Miranda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92440"/>
                  </a:solidFill>
                  <a:effectLst/>
                  <a:uLnTx/>
                  <a:uFillTx/>
                  <a:latin typeface="Abel" panose="02000506030000020004" pitchFamily="2" charset="0"/>
                  <a:ea typeface="+mn-ea"/>
                  <a:cs typeface="+mn-cs"/>
                  <a:hlinkClick r:id="rId4">
                    <a:extLst>
                      <a:ext uri="{A12FA001-AC4F-418D-AE19-62706E023703}">
                        <ahyp:hlinkClr xmlns:ahyp="http://schemas.microsoft.com/office/drawing/2018/hyperlinkcolor" val="tx"/>
                      </a:ext>
                    </a:extLst>
                  </a:hlinkClick>
                </a:rPr>
                <a:t>cristian.miranda@holmsecurity.com</a:t>
              </a:r>
              <a:endParaRPr kumimoji="0" lang="en-GB" sz="1400" b="0" i="0" u="none" strike="noStrike" kern="1200" cap="none" spc="0" normalizeH="0" baseline="0" noProof="0" dirty="0">
                <a:ln>
                  <a:noFill/>
                </a:ln>
                <a:solidFill>
                  <a:srgbClr val="092440"/>
                </a:solidFill>
                <a:effectLst/>
                <a:uLnTx/>
                <a:uFillTx/>
                <a:latin typeface="Abel" panose="02000506030000020004"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92440"/>
                  </a:solidFill>
                  <a:effectLst/>
                  <a:uLnTx/>
                  <a:uFillTx/>
                  <a:latin typeface="Abel" panose="02000506030000020004" pitchFamily="2" charset="0"/>
                  <a:ea typeface="+mn-ea"/>
                  <a:cs typeface="+mn-cs"/>
                </a:rPr>
                <a:t>+46 (0)73 021 49 92</a:t>
              </a:r>
            </a:p>
          </p:txBody>
        </p:sp>
      </p:grpSp>
      <p:grpSp>
        <p:nvGrpSpPr>
          <p:cNvPr id="22" name="Dennis" hidden="1">
            <a:extLst>
              <a:ext uri="{FF2B5EF4-FFF2-40B4-BE49-F238E27FC236}">
                <a16:creationId xmlns:a16="http://schemas.microsoft.com/office/drawing/2014/main" id="{4D2D075E-A30C-F732-8133-C2A3EC1B6B24}"/>
              </a:ext>
            </a:extLst>
          </p:cNvPr>
          <p:cNvGrpSpPr>
            <a:grpSpLocks noGrp="1" noUngrp="1" noRot="1" noMove="1" noResize="1"/>
          </p:cNvGrpSpPr>
          <p:nvPr/>
        </p:nvGrpSpPr>
        <p:grpSpPr>
          <a:xfrm>
            <a:off x="7965008" y="5349241"/>
            <a:ext cx="3695123" cy="903371"/>
            <a:chOff x="8496875" y="5713099"/>
            <a:chExt cx="3638380" cy="903371"/>
          </a:xfrm>
        </p:grpSpPr>
        <p:pic>
          <p:nvPicPr>
            <p:cNvPr id="23" name="Image">
              <a:extLst>
                <a:ext uri="{FF2B5EF4-FFF2-40B4-BE49-F238E27FC236}">
                  <a16:creationId xmlns:a16="http://schemas.microsoft.com/office/drawing/2014/main" id="{4AA4F916-98B4-39DF-1062-2C6DEA30B4E9}"/>
                </a:ext>
              </a:extLst>
            </p:cNvPr>
            <p:cNvPicPr>
              <a:picLocks noGrp="1" noRot="1" noChangeAspect="1" noMove="1" noResize="1" noEditPoints="1" noAdjustHandles="1" noChangeArrowheads="1" noChangeShapeType="1" noCrop="1"/>
            </p:cNvPicPr>
            <p:nvPr/>
          </p:nvPicPr>
          <p:blipFill>
            <a:blip r:embed="rId5" cstate="print">
              <a:extLst>
                <a:ext uri="{28A0092B-C50C-407E-A947-70E740481C1C}">
                  <a14:useLocalDpi xmlns:a14="http://schemas.microsoft.com/office/drawing/2010/main" val="0"/>
                </a:ext>
              </a:extLst>
            </a:blip>
            <a:srcRect/>
            <a:stretch/>
          </p:blipFill>
          <p:spPr>
            <a:xfrm>
              <a:off x="8496875" y="5713099"/>
              <a:ext cx="906985" cy="903371"/>
            </a:xfrm>
            <a:prstGeom prst="rect">
              <a:avLst/>
            </a:prstGeom>
          </p:spPr>
        </p:pic>
        <p:sp>
          <p:nvSpPr>
            <p:cNvPr id="24" name="text">
              <a:extLst>
                <a:ext uri="{FF2B5EF4-FFF2-40B4-BE49-F238E27FC236}">
                  <a16:creationId xmlns:a16="http://schemas.microsoft.com/office/drawing/2014/main" id="{4D905485-64D1-58BD-3B08-A860C90A30C1}"/>
                </a:ext>
              </a:extLst>
            </p:cNvPr>
            <p:cNvSpPr txBox="1">
              <a:spLocks noGrp="1" noRot="1" noMove="1" noResize="1" noEditPoints="1" noAdjustHandles="1" noChangeArrowheads="1" noChangeShapeType="1"/>
            </p:cNvSpPr>
            <p:nvPr/>
          </p:nvSpPr>
          <p:spPr>
            <a:xfrm>
              <a:off x="9408639" y="5773048"/>
              <a:ext cx="2726616" cy="73866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92440"/>
                  </a:solidFill>
                  <a:effectLst/>
                  <a:uLnTx/>
                  <a:uFillTx/>
                  <a:latin typeface="Abel" panose="02000506030000020004" pitchFamily="2" charset="0"/>
                  <a:ea typeface="+mn-ea"/>
                  <a:cs typeface="+mn-cs"/>
                </a:rPr>
                <a:t>Dennis Rietberg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92440"/>
                  </a:solidFill>
                  <a:effectLst/>
                  <a:uLnTx/>
                  <a:uFillTx/>
                  <a:latin typeface="Abel" panose="02000506030000020004" pitchFamily="2" charset="0"/>
                  <a:ea typeface="+mn-ea"/>
                  <a:cs typeface="+mn-cs"/>
                  <a:hlinkClick r:id="rId6">
                    <a:extLst>
                      <a:ext uri="{A12FA001-AC4F-418D-AE19-62706E023703}">
                        <ahyp:hlinkClr xmlns:ahyp="http://schemas.microsoft.com/office/drawing/2018/hyperlinkcolor" val="tx"/>
                      </a:ext>
                    </a:extLst>
                  </a:hlinkClick>
                </a:rPr>
                <a:t>dennis.rietberg@holmsecurity.com</a:t>
              </a:r>
              <a:endParaRPr kumimoji="0" lang="en-GB" sz="1400" b="0" i="0" u="none" strike="noStrike" kern="1200" cap="none" spc="0" normalizeH="0" baseline="0" noProof="0" dirty="0">
                <a:ln>
                  <a:noFill/>
                </a:ln>
                <a:solidFill>
                  <a:srgbClr val="092440"/>
                </a:solidFill>
                <a:effectLst/>
                <a:uLnTx/>
                <a:uFillTx/>
                <a:latin typeface="Abel" panose="02000506030000020004"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92440"/>
                  </a:solidFill>
                  <a:effectLst/>
                  <a:uLnTx/>
                  <a:uFillTx/>
                  <a:latin typeface="Abel" panose="02000506030000020004" pitchFamily="2" charset="0"/>
                  <a:ea typeface="+mn-ea"/>
                  <a:cs typeface="+mn-cs"/>
                </a:rPr>
                <a:t>+31 625 53 80 50</a:t>
              </a:r>
            </a:p>
          </p:txBody>
        </p:sp>
      </p:grpSp>
      <p:grpSp>
        <p:nvGrpSpPr>
          <p:cNvPr id="31" name="Jan" hidden="1">
            <a:extLst>
              <a:ext uri="{FF2B5EF4-FFF2-40B4-BE49-F238E27FC236}">
                <a16:creationId xmlns:a16="http://schemas.microsoft.com/office/drawing/2014/main" id="{B8AA7F71-CB5F-EB2B-D969-B49D2510ED63}"/>
              </a:ext>
            </a:extLst>
          </p:cNvPr>
          <p:cNvGrpSpPr>
            <a:grpSpLocks noGrp="1" noUngrp="1" noRot="1" noMove="1" noResize="1"/>
          </p:cNvGrpSpPr>
          <p:nvPr/>
        </p:nvGrpSpPr>
        <p:grpSpPr>
          <a:xfrm>
            <a:off x="7998159" y="5382275"/>
            <a:ext cx="3605229" cy="848540"/>
            <a:chOff x="8530026" y="5736044"/>
            <a:chExt cx="3605229" cy="848540"/>
          </a:xfrm>
        </p:grpSpPr>
        <p:pic>
          <p:nvPicPr>
            <p:cNvPr id="32" name="Jan  Image">
              <a:extLst>
                <a:ext uri="{FF2B5EF4-FFF2-40B4-BE49-F238E27FC236}">
                  <a16:creationId xmlns:a16="http://schemas.microsoft.com/office/drawing/2014/main" id="{7E24740C-815B-D22F-5BD1-5C38450AD180}"/>
                </a:ext>
              </a:extLst>
            </p:cNvPr>
            <p:cNvPicPr>
              <a:picLocks noGrp="1" noRot="1" noChangeAspect="1" noMove="1" noResize="1" noEditPoints="1" noAdjustHandles="1" noChangeArrowheads="1" noChangeShapeType="1" noCrop="1"/>
            </p:cNvPicPr>
            <p:nvPr/>
          </p:nvPicPr>
          <p:blipFill>
            <a:blip r:embed="rId7" cstate="print">
              <a:extLst>
                <a:ext uri="{28A0092B-C50C-407E-A947-70E740481C1C}">
                  <a14:useLocalDpi xmlns:a14="http://schemas.microsoft.com/office/drawing/2010/main" val="0"/>
                </a:ext>
              </a:extLst>
            </a:blip>
            <a:srcRect/>
            <a:stretch/>
          </p:blipFill>
          <p:spPr>
            <a:xfrm>
              <a:off x="8530026" y="5736044"/>
              <a:ext cx="850241" cy="848540"/>
            </a:xfrm>
            <a:prstGeom prst="rect">
              <a:avLst/>
            </a:prstGeom>
          </p:spPr>
        </p:pic>
        <p:sp>
          <p:nvSpPr>
            <p:cNvPr id="33" name="Jan text">
              <a:extLst>
                <a:ext uri="{FF2B5EF4-FFF2-40B4-BE49-F238E27FC236}">
                  <a16:creationId xmlns:a16="http://schemas.microsoft.com/office/drawing/2014/main" id="{9533CF03-88C9-421B-8D6D-B394E81215E6}"/>
                </a:ext>
              </a:extLst>
            </p:cNvPr>
            <p:cNvSpPr txBox="1">
              <a:spLocks noGrp="1" noRot="1" noMove="1" noResize="1" noEditPoints="1" noAdjustHandles="1" noChangeArrowheads="1" noChangeShapeType="1"/>
            </p:cNvSpPr>
            <p:nvPr/>
          </p:nvSpPr>
          <p:spPr>
            <a:xfrm>
              <a:off x="9408639" y="5773048"/>
              <a:ext cx="2726616" cy="70788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92440"/>
                  </a:solidFill>
                  <a:effectLst/>
                  <a:uLnTx/>
                  <a:uFillTx/>
                  <a:latin typeface="Abel" panose="02000506030000020004" pitchFamily="2" charset="0"/>
                  <a:ea typeface="+mn-ea"/>
                  <a:cs typeface="+mn-cs"/>
                </a:rPr>
                <a:t>Jan Willem Plokkaar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92440"/>
                  </a:solidFill>
                  <a:effectLst/>
                  <a:uLnTx/>
                  <a:uFillTx/>
                  <a:latin typeface="Abel" panose="02000506030000020004" pitchFamily="2" charset="0"/>
                  <a:ea typeface="+mn-ea"/>
                  <a:cs typeface="+mn-cs"/>
                  <a:hlinkClick r:id="rId8">
                    <a:extLst>
                      <a:ext uri="{A12FA001-AC4F-418D-AE19-62706E023703}">
                        <ahyp:hlinkClr xmlns:ahyp="http://schemas.microsoft.com/office/drawing/2018/hyperlinkcolor" val="tx"/>
                      </a:ext>
                    </a:extLst>
                  </a:hlinkClick>
                </a:rPr>
                <a:t>janwillem.plokkaar@holmsecurity.com</a:t>
              </a:r>
              <a:endParaRPr kumimoji="0" lang="en-GB" sz="1200" b="0" i="0" u="none" strike="noStrike" kern="1200" cap="none" spc="0" normalizeH="0" baseline="0" noProof="0" dirty="0">
                <a:ln>
                  <a:noFill/>
                </a:ln>
                <a:solidFill>
                  <a:srgbClr val="092440"/>
                </a:solidFill>
                <a:effectLst/>
                <a:uLnTx/>
                <a:uFillTx/>
                <a:latin typeface="Abel" panose="02000506030000020004"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92440"/>
                  </a:solidFill>
                  <a:effectLst/>
                  <a:uLnTx/>
                  <a:uFillTx/>
                  <a:latin typeface="Abel" panose="02000506030000020004" pitchFamily="2" charset="0"/>
                  <a:ea typeface="+mn-ea"/>
                  <a:cs typeface="+mn-cs"/>
                </a:rPr>
                <a:t>+31 651 39 94 80</a:t>
              </a:r>
            </a:p>
          </p:txBody>
        </p:sp>
      </p:grpSp>
      <p:grpSp>
        <p:nvGrpSpPr>
          <p:cNvPr id="34" name="Jens D." hidden="1">
            <a:extLst>
              <a:ext uri="{FF2B5EF4-FFF2-40B4-BE49-F238E27FC236}">
                <a16:creationId xmlns:a16="http://schemas.microsoft.com/office/drawing/2014/main" id="{C25CDF63-1A07-D049-9A52-119E078C8F9B}"/>
              </a:ext>
            </a:extLst>
          </p:cNvPr>
          <p:cNvGrpSpPr>
            <a:grpSpLocks noGrp="1" noUngrp="1" noRot="1" noMove="1" noResize="1"/>
          </p:cNvGrpSpPr>
          <p:nvPr/>
        </p:nvGrpSpPr>
        <p:grpSpPr>
          <a:xfrm>
            <a:off x="7998159" y="5371311"/>
            <a:ext cx="3593554" cy="876854"/>
            <a:chOff x="8541701" y="5716558"/>
            <a:chExt cx="3593554" cy="876854"/>
          </a:xfrm>
        </p:grpSpPr>
        <p:pic>
          <p:nvPicPr>
            <p:cNvPr id="35" name="Image">
              <a:extLst>
                <a:ext uri="{FF2B5EF4-FFF2-40B4-BE49-F238E27FC236}">
                  <a16:creationId xmlns:a16="http://schemas.microsoft.com/office/drawing/2014/main" id="{44B0E582-2B3B-11EC-97DD-C5C221978EBE}"/>
                </a:ext>
              </a:extLst>
            </p:cNvPr>
            <p:cNvPicPr>
              <a:picLocks noGrp="1" noRot="1" noChangeAspect="1" noMove="1" noResize="1" noEditPoints="1" noAdjustHandles="1" noChangeArrowheads="1" noChangeShapeType="1" noCrop="1"/>
            </p:cNvPicPr>
            <p:nvPr/>
          </p:nvPicPr>
          <p:blipFill>
            <a:blip r:embed="rId9" cstate="print">
              <a:extLst>
                <a:ext uri="{28A0092B-C50C-407E-A947-70E740481C1C}">
                  <a14:useLocalDpi xmlns:a14="http://schemas.microsoft.com/office/drawing/2010/main" val="0"/>
                </a:ext>
              </a:extLst>
            </a:blip>
            <a:srcRect/>
            <a:stretch/>
          </p:blipFill>
          <p:spPr>
            <a:xfrm>
              <a:off x="8541701" y="5716558"/>
              <a:ext cx="878611" cy="876854"/>
            </a:xfrm>
            <a:prstGeom prst="rect">
              <a:avLst/>
            </a:prstGeom>
          </p:spPr>
        </p:pic>
        <p:sp>
          <p:nvSpPr>
            <p:cNvPr id="36" name="text">
              <a:extLst>
                <a:ext uri="{FF2B5EF4-FFF2-40B4-BE49-F238E27FC236}">
                  <a16:creationId xmlns:a16="http://schemas.microsoft.com/office/drawing/2014/main" id="{6908D8F4-A82A-A687-DB54-DEFAE8F62DA6}"/>
                </a:ext>
              </a:extLst>
            </p:cNvPr>
            <p:cNvSpPr txBox="1">
              <a:spLocks noGrp="1" noRot="1" noMove="1" noResize="1" noEditPoints="1" noAdjustHandles="1" noChangeArrowheads="1" noChangeShapeType="1"/>
            </p:cNvSpPr>
            <p:nvPr/>
          </p:nvSpPr>
          <p:spPr>
            <a:xfrm>
              <a:off x="9408639" y="5773048"/>
              <a:ext cx="2726616" cy="73866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92440"/>
                  </a:solidFill>
                  <a:effectLst/>
                  <a:uLnTx/>
                  <a:uFillTx/>
                  <a:latin typeface="Abel" panose="02000506030000020004" pitchFamily="2" charset="0"/>
                  <a:ea typeface="+mn-ea"/>
                  <a:cs typeface="+mn-cs"/>
                </a:rPr>
                <a:t>Jens Dahlkvist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92440"/>
                  </a:solidFill>
                  <a:effectLst/>
                  <a:uLnTx/>
                  <a:uFillTx/>
                  <a:latin typeface="Abel" panose="02000506030000020004" pitchFamily="2" charset="0"/>
                  <a:ea typeface="+mn-ea"/>
                  <a:cs typeface="+mn-cs"/>
                  <a:hlinkClick r:id="rId10">
                    <a:extLst>
                      <a:ext uri="{A12FA001-AC4F-418D-AE19-62706E023703}">
                        <ahyp:hlinkClr xmlns:ahyp="http://schemas.microsoft.com/office/drawing/2018/hyperlinkcolor" val="tx"/>
                      </a:ext>
                    </a:extLst>
                  </a:hlinkClick>
                </a:rPr>
                <a:t>jens.dahlkvist@holmsecurity.com</a:t>
              </a:r>
              <a:endParaRPr kumimoji="0" lang="en-GB" sz="1400" b="0" i="0" u="none" strike="noStrike" kern="1200" cap="none" spc="0" normalizeH="0" baseline="0" noProof="0" dirty="0">
                <a:ln>
                  <a:noFill/>
                </a:ln>
                <a:solidFill>
                  <a:srgbClr val="092440"/>
                </a:solidFill>
                <a:effectLst/>
                <a:uLnTx/>
                <a:uFillTx/>
                <a:latin typeface="Abel" panose="02000506030000020004"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92440"/>
                  </a:solidFill>
                  <a:effectLst/>
                  <a:uLnTx/>
                  <a:uFillTx/>
                  <a:latin typeface="Abel" panose="02000506030000020004" pitchFamily="2" charset="0"/>
                  <a:ea typeface="+mn-ea"/>
                  <a:cs typeface="+mn-cs"/>
                </a:rPr>
                <a:t>+46 (0)73 359 24 77</a:t>
              </a:r>
            </a:p>
          </p:txBody>
        </p:sp>
      </p:grpSp>
      <p:grpSp>
        <p:nvGrpSpPr>
          <p:cNvPr id="37" name="Jesse" hidden="1">
            <a:extLst>
              <a:ext uri="{FF2B5EF4-FFF2-40B4-BE49-F238E27FC236}">
                <a16:creationId xmlns:a16="http://schemas.microsoft.com/office/drawing/2014/main" id="{48E7C458-85D6-7707-2BB3-9D7C808098CE}"/>
              </a:ext>
            </a:extLst>
          </p:cNvPr>
          <p:cNvGrpSpPr>
            <a:grpSpLocks noGrp="1" noUngrp="1" noRot="1" noMove="1" noResize="1"/>
          </p:cNvGrpSpPr>
          <p:nvPr/>
        </p:nvGrpSpPr>
        <p:grpSpPr>
          <a:xfrm>
            <a:off x="8012051" y="5390787"/>
            <a:ext cx="3591338" cy="835673"/>
            <a:chOff x="8543917" y="5726211"/>
            <a:chExt cx="3591338" cy="835673"/>
          </a:xfrm>
        </p:grpSpPr>
        <p:pic>
          <p:nvPicPr>
            <p:cNvPr id="38" name="Image">
              <a:extLst>
                <a:ext uri="{FF2B5EF4-FFF2-40B4-BE49-F238E27FC236}">
                  <a16:creationId xmlns:a16="http://schemas.microsoft.com/office/drawing/2014/main" id="{E42096B2-18D7-1B53-9841-FF6234937D1B}"/>
                </a:ext>
              </a:extLst>
            </p:cNvPr>
            <p:cNvPicPr>
              <a:picLocks noGrp="1" noRot="1" noChangeAspect="1" noMove="1" noResize="1" noEditPoints="1" noAdjustHandles="1" noChangeArrowheads="1" noChangeShapeType="1" noCrop="1"/>
            </p:cNvPicPr>
            <p:nvPr/>
          </p:nvPicPr>
          <p:blipFill>
            <a:blip r:embed="rId11" cstate="print">
              <a:extLst>
                <a:ext uri="{28A0092B-C50C-407E-A947-70E740481C1C}">
                  <a14:useLocalDpi xmlns:a14="http://schemas.microsoft.com/office/drawing/2010/main" val="0"/>
                </a:ext>
              </a:extLst>
            </a:blip>
            <a:srcRect/>
            <a:stretch/>
          </p:blipFill>
          <p:spPr>
            <a:xfrm>
              <a:off x="8543917" y="5726211"/>
              <a:ext cx="837348" cy="835673"/>
            </a:xfrm>
            <a:prstGeom prst="rect">
              <a:avLst/>
            </a:prstGeom>
          </p:spPr>
        </p:pic>
        <p:sp>
          <p:nvSpPr>
            <p:cNvPr id="39" name="text">
              <a:extLst>
                <a:ext uri="{FF2B5EF4-FFF2-40B4-BE49-F238E27FC236}">
                  <a16:creationId xmlns:a16="http://schemas.microsoft.com/office/drawing/2014/main" id="{83F291F2-59BD-2F46-C725-0E038B0187E6}"/>
                </a:ext>
              </a:extLst>
            </p:cNvPr>
            <p:cNvSpPr txBox="1">
              <a:spLocks noGrp="1" noRot="1" noMove="1" noResize="1" noEditPoints="1" noAdjustHandles="1" noChangeArrowheads="1" noChangeShapeType="1"/>
            </p:cNvSpPr>
            <p:nvPr/>
          </p:nvSpPr>
          <p:spPr>
            <a:xfrm>
              <a:off x="9408639" y="5773048"/>
              <a:ext cx="2726616" cy="73866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92440"/>
                  </a:solidFill>
                  <a:effectLst/>
                  <a:uLnTx/>
                  <a:uFillTx/>
                  <a:latin typeface="Abel" panose="02000506030000020004" pitchFamily="2" charset="0"/>
                  <a:ea typeface="+mn-ea"/>
                  <a:cs typeface="+mn-cs"/>
                </a:rPr>
                <a:t>Jesse Jellema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92440"/>
                  </a:solidFill>
                  <a:effectLst/>
                  <a:uLnTx/>
                  <a:uFillTx/>
                  <a:latin typeface="Abel" panose="02000506030000020004" pitchFamily="2" charset="0"/>
                  <a:ea typeface="+mn-ea"/>
                  <a:cs typeface="+mn-cs"/>
                  <a:hlinkClick r:id="rId12">
                    <a:extLst>
                      <a:ext uri="{A12FA001-AC4F-418D-AE19-62706E023703}">
                        <ahyp:hlinkClr xmlns:ahyp="http://schemas.microsoft.com/office/drawing/2018/hyperlinkcolor" val="tx"/>
                      </a:ext>
                    </a:extLst>
                  </a:hlinkClick>
                </a:rPr>
                <a:t>jesse.jellema@holmsecurity.com</a:t>
              </a:r>
              <a:endParaRPr kumimoji="0" lang="en-GB" sz="1400" b="0" i="0" u="none" strike="noStrike" kern="1200" cap="none" spc="0" normalizeH="0" baseline="0" noProof="0" dirty="0">
                <a:ln>
                  <a:noFill/>
                </a:ln>
                <a:solidFill>
                  <a:srgbClr val="092440"/>
                </a:solidFill>
                <a:effectLst/>
                <a:uLnTx/>
                <a:uFillTx/>
                <a:latin typeface="Abel" panose="02000506030000020004"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92440"/>
                  </a:solidFill>
                  <a:effectLst/>
                  <a:uLnTx/>
                  <a:uFillTx/>
                  <a:latin typeface="Abel" panose="02000506030000020004" pitchFamily="2" charset="0"/>
                  <a:ea typeface="+mn-ea"/>
                  <a:cs typeface="+mn-cs"/>
                </a:rPr>
                <a:t>+31 640 12 21 80</a:t>
              </a:r>
            </a:p>
          </p:txBody>
        </p:sp>
      </p:grpSp>
      <p:grpSp>
        <p:nvGrpSpPr>
          <p:cNvPr id="40" name="Raymond" hidden="1">
            <a:extLst>
              <a:ext uri="{FF2B5EF4-FFF2-40B4-BE49-F238E27FC236}">
                <a16:creationId xmlns:a16="http://schemas.microsoft.com/office/drawing/2014/main" id="{C78C5357-7DE3-A942-1FB1-BD92D2F77A1E}"/>
              </a:ext>
            </a:extLst>
          </p:cNvPr>
          <p:cNvGrpSpPr>
            <a:grpSpLocks noGrp="1" noUngrp="1" noRot="1" noMove="1" noResize="1"/>
          </p:cNvGrpSpPr>
          <p:nvPr/>
        </p:nvGrpSpPr>
        <p:grpSpPr>
          <a:xfrm>
            <a:off x="7996158" y="5377508"/>
            <a:ext cx="3607230" cy="846839"/>
            <a:chOff x="8528025" y="5722755"/>
            <a:chExt cx="3607230" cy="846839"/>
          </a:xfrm>
        </p:grpSpPr>
        <p:pic>
          <p:nvPicPr>
            <p:cNvPr id="41" name="Image">
              <a:extLst>
                <a:ext uri="{FF2B5EF4-FFF2-40B4-BE49-F238E27FC236}">
                  <a16:creationId xmlns:a16="http://schemas.microsoft.com/office/drawing/2014/main" id="{C347DBC9-3376-3099-8329-FE899A884907}"/>
                </a:ext>
              </a:extLst>
            </p:cNvPr>
            <p:cNvPicPr>
              <a:picLocks noGrp="1" noRot="1" noChangeAspect="1" noMove="1" noResize="1" noEditPoints="1" noAdjustHandles="1" noChangeArrowheads="1" noChangeShapeType="1" noCrop="1"/>
            </p:cNvPicPr>
            <p:nvPr/>
          </p:nvPicPr>
          <p:blipFill>
            <a:blip r:embed="rId13" cstate="print">
              <a:extLst>
                <a:ext uri="{28A0092B-C50C-407E-A947-70E740481C1C}">
                  <a14:useLocalDpi xmlns:a14="http://schemas.microsoft.com/office/drawing/2010/main" val="0"/>
                </a:ext>
              </a:extLst>
            </a:blip>
            <a:srcRect/>
            <a:stretch/>
          </p:blipFill>
          <p:spPr>
            <a:xfrm>
              <a:off x="8528025" y="5722755"/>
              <a:ext cx="850241" cy="846839"/>
            </a:xfrm>
            <a:prstGeom prst="rect">
              <a:avLst/>
            </a:prstGeom>
          </p:spPr>
        </p:pic>
        <p:sp>
          <p:nvSpPr>
            <p:cNvPr id="42" name="text">
              <a:extLst>
                <a:ext uri="{FF2B5EF4-FFF2-40B4-BE49-F238E27FC236}">
                  <a16:creationId xmlns:a16="http://schemas.microsoft.com/office/drawing/2014/main" id="{614FE832-1EF2-E3E0-2305-1854468E796A}"/>
                </a:ext>
              </a:extLst>
            </p:cNvPr>
            <p:cNvSpPr txBox="1">
              <a:spLocks noGrp="1" noRot="1" noMove="1" noResize="1" noEditPoints="1" noAdjustHandles="1" noChangeArrowheads="1" noChangeShapeType="1"/>
            </p:cNvSpPr>
            <p:nvPr/>
          </p:nvSpPr>
          <p:spPr>
            <a:xfrm>
              <a:off x="9408639" y="5773048"/>
              <a:ext cx="2726616" cy="70788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92440"/>
                  </a:solidFill>
                  <a:effectLst/>
                  <a:uLnTx/>
                  <a:uFillTx/>
                  <a:latin typeface="Abel" panose="02000506030000020004" pitchFamily="2" charset="0"/>
                  <a:ea typeface="+mn-ea"/>
                  <a:cs typeface="+mn-cs"/>
                </a:rPr>
                <a:t>Raymond van </a:t>
              </a:r>
              <a:r>
                <a:rPr kumimoji="0" lang="en-GB" sz="1400" b="0" i="0" u="none" strike="noStrike" kern="1200" cap="none" spc="0" normalizeH="0" baseline="0" noProof="0" dirty="0" err="1">
                  <a:ln>
                    <a:noFill/>
                  </a:ln>
                  <a:solidFill>
                    <a:srgbClr val="092440"/>
                  </a:solidFill>
                  <a:effectLst/>
                  <a:uLnTx/>
                  <a:uFillTx/>
                  <a:latin typeface="Abel" panose="02000506030000020004" pitchFamily="2" charset="0"/>
                  <a:ea typeface="+mn-ea"/>
                  <a:cs typeface="+mn-cs"/>
                </a:rPr>
                <a:t>Nistelroij</a:t>
              </a:r>
              <a:endParaRPr kumimoji="0" lang="en-GB" sz="1400" b="0" i="0" u="none" strike="noStrike" kern="1200" cap="none" spc="0" normalizeH="0" baseline="0" noProof="0" dirty="0">
                <a:ln>
                  <a:noFill/>
                </a:ln>
                <a:solidFill>
                  <a:srgbClr val="092440"/>
                </a:solidFill>
                <a:effectLst/>
                <a:uLnTx/>
                <a:uFillTx/>
                <a:latin typeface="Abel" panose="02000506030000020004"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92440"/>
                  </a:solidFill>
                  <a:effectLst/>
                  <a:uLnTx/>
                  <a:uFillTx/>
                  <a:latin typeface="Abel" panose="02000506030000020004" pitchFamily="2" charset="0"/>
                  <a:ea typeface="+mn-ea"/>
                  <a:cs typeface="+mn-cs"/>
                  <a:hlinkClick r:id="rId14">
                    <a:extLst>
                      <a:ext uri="{A12FA001-AC4F-418D-AE19-62706E023703}">
                        <ahyp:hlinkClr xmlns:ahyp="http://schemas.microsoft.com/office/drawing/2018/hyperlinkcolor" val="tx"/>
                      </a:ext>
                    </a:extLst>
                  </a:hlinkClick>
                </a:rPr>
                <a:t>raymond.vannistelrooij@holmsecurity.com</a:t>
              </a:r>
              <a:endParaRPr kumimoji="0" lang="en-GB" sz="1200" b="0" i="0" u="none" strike="noStrike" kern="1200" cap="none" spc="0" normalizeH="0" baseline="0" noProof="0" dirty="0">
                <a:ln>
                  <a:noFill/>
                </a:ln>
                <a:solidFill>
                  <a:srgbClr val="092440"/>
                </a:solidFill>
                <a:effectLst/>
                <a:uLnTx/>
                <a:uFillTx/>
                <a:latin typeface="Abel" panose="02000506030000020004"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92440"/>
                  </a:solidFill>
                  <a:effectLst/>
                  <a:uLnTx/>
                  <a:uFillTx/>
                  <a:latin typeface="Abel" panose="02000506030000020004" pitchFamily="2" charset="0"/>
                  <a:ea typeface="+mn-ea"/>
                  <a:cs typeface="+mn-cs"/>
                </a:rPr>
                <a:t>+31 682 41 36 76</a:t>
              </a:r>
            </a:p>
          </p:txBody>
        </p:sp>
      </p:grpSp>
      <p:grpSp>
        <p:nvGrpSpPr>
          <p:cNvPr id="43" name="Victor" hidden="1">
            <a:extLst>
              <a:ext uri="{FF2B5EF4-FFF2-40B4-BE49-F238E27FC236}">
                <a16:creationId xmlns:a16="http://schemas.microsoft.com/office/drawing/2014/main" id="{5C1C679F-5B82-2D18-431D-0D14C890245E}"/>
              </a:ext>
            </a:extLst>
          </p:cNvPr>
          <p:cNvGrpSpPr>
            <a:grpSpLocks noGrp="1" noUngrp="1" noRot="1" noMove="1" noResize="1"/>
          </p:cNvGrpSpPr>
          <p:nvPr/>
        </p:nvGrpSpPr>
        <p:grpSpPr>
          <a:xfrm>
            <a:off x="7965008" y="5358430"/>
            <a:ext cx="3638380" cy="905171"/>
            <a:chOff x="8496875" y="5712199"/>
            <a:chExt cx="3638380" cy="905171"/>
          </a:xfrm>
        </p:grpSpPr>
        <p:pic>
          <p:nvPicPr>
            <p:cNvPr id="44" name="Image">
              <a:extLst>
                <a:ext uri="{FF2B5EF4-FFF2-40B4-BE49-F238E27FC236}">
                  <a16:creationId xmlns:a16="http://schemas.microsoft.com/office/drawing/2014/main" id="{D65F0D1C-64B5-7123-5DCA-523A58C8FB35}"/>
                </a:ext>
              </a:extLst>
            </p:cNvPr>
            <p:cNvPicPr>
              <a:picLocks noGrp="1" noRot="1" noChangeAspect="1" noMove="1" noResize="1" noEditPoints="1" noAdjustHandles="1" noChangeArrowheads="1" noChangeShapeType="1" noCrop="1"/>
            </p:cNvPicPr>
            <p:nvPr/>
          </p:nvPicPr>
          <p:blipFill>
            <a:blip r:embed="rId15" cstate="print">
              <a:extLst>
                <a:ext uri="{28A0092B-C50C-407E-A947-70E740481C1C}">
                  <a14:useLocalDpi xmlns:a14="http://schemas.microsoft.com/office/drawing/2010/main" val="0"/>
                </a:ext>
              </a:extLst>
            </a:blip>
            <a:srcRect/>
            <a:stretch/>
          </p:blipFill>
          <p:spPr>
            <a:xfrm>
              <a:off x="8496875" y="5712199"/>
              <a:ext cx="906985" cy="905171"/>
            </a:xfrm>
            <a:prstGeom prst="rect">
              <a:avLst/>
            </a:prstGeom>
          </p:spPr>
        </p:pic>
        <p:sp>
          <p:nvSpPr>
            <p:cNvPr id="45" name="text">
              <a:extLst>
                <a:ext uri="{FF2B5EF4-FFF2-40B4-BE49-F238E27FC236}">
                  <a16:creationId xmlns:a16="http://schemas.microsoft.com/office/drawing/2014/main" id="{1B085D51-C524-3E9C-46AD-6F052408E44A}"/>
                </a:ext>
              </a:extLst>
            </p:cNvPr>
            <p:cNvSpPr txBox="1">
              <a:spLocks noGrp="1" noRot="1" noMove="1" noResize="1" noEditPoints="1" noAdjustHandles="1" noChangeArrowheads="1" noChangeShapeType="1"/>
            </p:cNvSpPr>
            <p:nvPr/>
          </p:nvSpPr>
          <p:spPr>
            <a:xfrm>
              <a:off x="9408639" y="5773048"/>
              <a:ext cx="2726616" cy="7232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92440"/>
                  </a:solidFill>
                  <a:effectLst/>
                  <a:uLnTx/>
                  <a:uFillTx/>
                  <a:latin typeface="Abel" panose="02000506030000020004" pitchFamily="2" charset="0"/>
                  <a:ea typeface="+mn-ea"/>
                  <a:cs typeface="+mn-cs"/>
                </a:rPr>
                <a:t>Victor Bunge Meyer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00" b="0" i="0" u="none" strike="noStrike" kern="1200" cap="none" spc="0" normalizeH="0" baseline="0" noProof="0" dirty="0">
                  <a:ln>
                    <a:noFill/>
                  </a:ln>
                  <a:solidFill>
                    <a:srgbClr val="092440"/>
                  </a:solidFill>
                  <a:effectLst/>
                  <a:uLnTx/>
                  <a:uFillTx/>
                  <a:latin typeface="Abel" panose="02000506030000020004" pitchFamily="2" charset="0"/>
                  <a:ea typeface="+mn-ea"/>
                  <a:cs typeface="+mn-cs"/>
                  <a:hlinkClick r:id="rId16">
                    <a:extLst>
                      <a:ext uri="{A12FA001-AC4F-418D-AE19-62706E023703}">
                        <ahyp:hlinkClr xmlns:ahyp="http://schemas.microsoft.com/office/drawing/2018/hyperlinkcolor" val="tx"/>
                      </a:ext>
                    </a:extLst>
                  </a:hlinkClick>
                </a:rPr>
                <a:t>victor.bunge-meyer@holmsecurity.com</a:t>
              </a:r>
              <a:endParaRPr kumimoji="0" lang="en-GB" sz="1300" b="0" i="0" u="none" strike="noStrike" kern="1200" cap="none" spc="0" normalizeH="0" baseline="0" noProof="0" dirty="0">
                <a:ln>
                  <a:noFill/>
                </a:ln>
                <a:solidFill>
                  <a:srgbClr val="092440"/>
                </a:solidFill>
                <a:effectLst/>
                <a:uLnTx/>
                <a:uFillTx/>
                <a:latin typeface="Abel" panose="02000506030000020004"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92440"/>
                  </a:solidFill>
                  <a:effectLst/>
                  <a:uLnTx/>
                  <a:uFillTx/>
                  <a:latin typeface="Abel" panose="02000506030000020004" pitchFamily="2" charset="0"/>
                  <a:ea typeface="+mn-ea"/>
                  <a:cs typeface="+mn-cs"/>
                </a:rPr>
                <a:t>+46 (0)73 530 98 30</a:t>
              </a:r>
            </a:p>
          </p:txBody>
        </p:sp>
      </p:grpSp>
      <p:grpSp>
        <p:nvGrpSpPr>
          <p:cNvPr id="123" name="Khuram" hidden="1">
            <a:extLst>
              <a:ext uri="{FF2B5EF4-FFF2-40B4-BE49-F238E27FC236}">
                <a16:creationId xmlns:a16="http://schemas.microsoft.com/office/drawing/2014/main" id="{480467F1-A352-FFDA-0B23-C830CA7BFA83}"/>
              </a:ext>
            </a:extLst>
          </p:cNvPr>
          <p:cNvGrpSpPr/>
          <p:nvPr/>
        </p:nvGrpSpPr>
        <p:grpSpPr>
          <a:xfrm>
            <a:off x="7921503" y="5412062"/>
            <a:ext cx="3607787" cy="842182"/>
            <a:chOff x="7921503" y="5412062"/>
            <a:chExt cx="3607787" cy="842182"/>
          </a:xfrm>
        </p:grpSpPr>
        <p:sp>
          <p:nvSpPr>
            <p:cNvPr id="117" name="text">
              <a:extLst>
                <a:ext uri="{FF2B5EF4-FFF2-40B4-BE49-F238E27FC236}">
                  <a16:creationId xmlns:a16="http://schemas.microsoft.com/office/drawing/2014/main" id="{7301F3B4-F08F-A4CC-EE64-C0BC844CAB5E}"/>
                </a:ext>
              </a:extLst>
            </p:cNvPr>
            <p:cNvSpPr txBox="1"/>
            <p:nvPr/>
          </p:nvSpPr>
          <p:spPr>
            <a:xfrm>
              <a:off x="8802674" y="5449350"/>
              <a:ext cx="2726616" cy="73866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rgbClr val="092440"/>
                  </a:solidFill>
                  <a:latin typeface="Abel" panose="02000506030000020004" pitchFamily="2" charset="0"/>
                </a:rPr>
                <a:t>K</a:t>
              </a:r>
              <a:r>
                <a:rPr kumimoji="0" lang="en-GB" sz="1400" b="0" i="0" u="none" strike="noStrike" kern="1200" cap="none" spc="0" normalizeH="0" baseline="0" noProof="0" dirty="0" err="1">
                  <a:ln>
                    <a:noFill/>
                  </a:ln>
                  <a:solidFill>
                    <a:srgbClr val="092440"/>
                  </a:solidFill>
                  <a:effectLst/>
                  <a:uLnTx/>
                  <a:uFillTx/>
                  <a:latin typeface="Abel" panose="02000506030000020004" pitchFamily="2" charset="0"/>
                  <a:ea typeface="+mn-ea"/>
                  <a:cs typeface="+mn-cs"/>
                </a:rPr>
                <a:t>huram</a:t>
              </a:r>
              <a:r>
                <a:rPr kumimoji="0" lang="en-GB" sz="1400" b="0" i="0" u="none" strike="noStrike" kern="1200" cap="none" spc="0" normalizeH="0" baseline="0" noProof="0" dirty="0">
                  <a:ln>
                    <a:noFill/>
                  </a:ln>
                  <a:solidFill>
                    <a:srgbClr val="092440"/>
                  </a:solidFill>
                  <a:effectLst/>
                  <a:uLnTx/>
                  <a:uFillTx/>
                  <a:latin typeface="Abel" panose="02000506030000020004" pitchFamily="2" charset="0"/>
                  <a:ea typeface="+mn-ea"/>
                  <a:cs typeface="+mn-cs"/>
                </a:rPr>
                <a:t> Hussain </a:t>
              </a:r>
              <a:r>
                <a:rPr lang="en-GB" sz="1400" dirty="0">
                  <a:solidFill>
                    <a:srgbClr val="092440"/>
                  </a:solidFill>
                  <a:latin typeface="Abel" panose="02000506030000020004" pitchFamily="2" charset="0"/>
                  <a:hlinkClick r:id="rId17">
                    <a:extLst>
                      <a:ext uri="{A12FA001-AC4F-418D-AE19-62706E023703}">
                        <ahyp:hlinkClr xmlns:ahyp="http://schemas.microsoft.com/office/drawing/2018/hyperlinkcolor" val="tx"/>
                      </a:ext>
                    </a:extLst>
                  </a:hlinkClick>
                </a:rPr>
                <a:t>k</a:t>
              </a:r>
              <a:r>
                <a:rPr kumimoji="0" lang="en-GB" sz="1400" b="0" i="0" u="none" strike="noStrike" kern="1200" cap="none" spc="0" normalizeH="0" baseline="0" noProof="0" dirty="0">
                  <a:ln>
                    <a:noFill/>
                  </a:ln>
                  <a:solidFill>
                    <a:srgbClr val="092440"/>
                  </a:solidFill>
                  <a:effectLst/>
                  <a:uLnTx/>
                  <a:uFillTx/>
                  <a:latin typeface="Abel" panose="02000506030000020004" pitchFamily="2" charset="0"/>
                  <a:hlinkClick r:id="rId17">
                    <a:extLst>
                      <a:ext uri="{A12FA001-AC4F-418D-AE19-62706E023703}">
                        <ahyp:hlinkClr xmlns:ahyp="http://schemas.microsoft.com/office/drawing/2018/hyperlinkcolor" val="tx"/>
                      </a:ext>
                    </a:extLst>
                  </a:hlinkClick>
                </a:rPr>
                <a:t>huram.hussain@holmsecurity.com</a:t>
              </a:r>
              <a:endParaRPr kumimoji="0" lang="en-GB" sz="1400" b="0" i="0" u="none" strike="noStrike" kern="1200" cap="none" spc="0" normalizeH="0" baseline="0" noProof="0" dirty="0">
                <a:ln>
                  <a:noFill/>
                </a:ln>
                <a:solidFill>
                  <a:srgbClr val="092440"/>
                </a:solidFill>
                <a:effectLst/>
                <a:uLnTx/>
                <a:uFillTx/>
                <a:latin typeface="Abel" panose="02000506030000020004"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92440"/>
                  </a:solidFill>
                  <a:effectLst/>
                  <a:uLnTx/>
                  <a:uFillTx/>
                  <a:latin typeface="Abel" panose="02000506030000020004" pitchFamily="2" charset="0"/>
                  <a:ea typeface="+mn-ea"/>
                  <a:cs typeface="+mn-cs"/>
                </a:rPr>
                <a:t>+31-6 24 25 89 82</a:t>
              </a:r>
            </a:p>
          </p:txBody>
        </p:sp>
        <p:pic>
          <p:nvPicPr>
            <p:cNvPr id="122" name="Bildobjekt 121" descr="En bild som visar person, Människoansikte, Människoskägg, klädsel&#10;&#10;Automatiskt genererad beskrivning">
              <a:extLst>
                <a:ext uri="{FF2B5EF4-FFF2-40B4-BE49-F238E27FC236}">
                  <a16:creationId xmlns:a16="http://schemas.microsoft.com/office/drawing/2014/main" id="{FA158C07-F0EB-22F2-C42A-9754E1DA6F93}"/>
                </a:ext>
              </a:extLst>
            </p:cNvPr>
            <p:cNvPicPr>
              <a:picLocks noChangeAspect="1"/>
            </p:cNvPicPr>
            <p:nvPr/>
          </p:nvPicPr>
          <p:blipFill rotWithShape="1">
            <a:blip r:embed="rId18">
              <a:extLst>
                <a:ext uri="{28A0092B-C50C-407E-A947-70E740481C1C}">
                  <a14:useLocalDpi xmlns:a14="http://schemas.microsoft.com/office/drawing/2010/main" val="0"/>
                </a:ext>
              </a:extLst>
            </a:blip>
            <a:srcRect l="11421" t="8947"/>
            <a:stretch/>
          </p:blipFill>
          <p:spPr>
            <a:xfrm>
              <a:off x="7921503" y="5412062"/>
              <a:ext cx="819302" cy="842182"/>
            </a:xfrm>
            <a:prstGeom prst="ellipse">
              <a:avLst/>
            </a:prstGeom>
          </p:spPr>
        </p:pic>
      </p:grpSp>
      <p:grpSp>
        <p:nvGrpSpPr>
          <p:cNvPr id="70" name="Jakob" hidden="1">
            <a:extLst>
              <a:ext uri="{FF2B5EF4-FFF2-40B4-BE49-F238E27FC236}">
                <a16:creationId xmlns:a16="http://schemas.microsoft.com/office/drawing/2014/main" id="{A2260DE0-E03C-19FE-2577-5BB19160C2B0}"/>
              </a:ext>
            </a:extLst>
          </p:cNvPr>
          <p:cNvGrpSpPr>
            <a:grpSpLocks noGrp="1" noUngrp="1" noRot="1" noMove="1" noResize="1"/>
          </p:cNvGrpSpPr>
          <p:nvPr/>
        </p:nvGrpSpPr>
        <p:grpSpPr>
          <a:xfrm>
            <a:off x="8007499" y="5370414"/>
            <a:ext cx="3602686" cy="853778"/>
            <a:chOff x="8532569" y="5705666"/>
            <a:chExt cx="3602686" cy="853778"/>
          </a:xfrm>
        </p:grpSpPr>
        <p:pic>
          <p:nvPicPr>
            <p:cNvPr id="71" name="Image">
              <a:extLst>
                <a:ext uri="{FF2B5EF4-FFF2-40B4-BE49-F238E27FC236}">
                  <a16:creationId xmlns:a16="http://schemas.microsoft.com/office/drawing/2014/main" id="{D262BFA5-0719-D704-522D-37A1A612C1E7}"/>
                </a:ext>
              </a:extLst>
            </p:cNvPr>
            <p:cNvPicPr>
              <a:picLocks noGrp="1" noRot="1" noChangeAspect="1" noMove="1" noResize="1" noEditPoints="1" noAdjustHandles="1" noChangeArrowheads="1" noChangeShapeType="1" noCrop="1"/>
            </p:cNvPicPr>
            <p:nvPr/>
          </p:nvPicPr>
          <p:blipFill>
            <a:blip r:embed="rId19" cstate="print">
              <a:extLst>
                <a:ext uri="{28A0092B-C50C-407E-A947-70E740481C1C}">
                  <a14:useLocalDpi xmlns:a14="http://schemas.microsoft.com/office/drawing/2010/main" val="0"/>
                </a:ext>
              </a:extLst>
            </a:blip>
            <a:srcRect/>
            <a:stretch/>
          </p:blipFill>
          <p:spPr>
            <a:xfrm>
              <a:off x="8532569" y="5705666"/>
              <a:ext cx="853780" cy="853778"/>
            </a:xfrm>
            <a:prstGeom prst="rect">
              <a:avLst/>
            </a:prstGeom>
          </p:spPr>
        </p:pic>
        <p:sp>
          <p:nvSpPr>
            <p:cNvPr id="72" name="text">
              <a:extLst>
                <a:ext uri="{FF2B5EF4-FFF2-40B4-BE49-F238E27FC236}">
                  <a16:creationId xmlns:a16="http://schemas.microsoft.com/office/drawing/2014/main" id="{8103685D-AA85-C787-30B3-479D076E68E9}"/>
                </a:ext>
              </a:extLst>
            </p:cNvPr>
            <p:cNvSpPr txBox="1">
              <a:spLocks noGrp="1" noRot="1" noMove="1" noResize="1" noEditPoints="1" noAdjustHandles="1" noChangeArrowheads="1" noChangeShapeType="1"/>
            </p:cNvSpPr>
            <p:nvPr/>
          </p:nvSpPr>
          <p:spPr>
            <a:xfrm>
              <a:off x="9408639" y="5773048"/>
              <a:ext cx="2726616" cy="738664"/>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92440"/>
                  </a:solidFill>
                  <a:effectLst/>
                  <a:uLnTx/>
                  <a:uFillTx/>
                  <a:latin typeface="Abel" panose="02000506030000020004" pitchFamily="2" charset="0"/>
                  <a:ea typeface="+mn-ea"/>
                  <a:cs typeface="+mn-cs"/>
                </a:rPr>
                <a:t>Jakob Bengtsson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92440"/>
                  </a:solidFill>
                  <a:effectLst/>
                  <a:uLnTx/>
                  <a:uFillTx/>
                  <a:latin typeface="Abel"/>
                  <a:hlinkClick r:id="rId20">
                    <a:extLst>
                      <a:ext uri="{A12FA001-AC4F-418D-AE19-62706E023703}">
                        <ahyp:hlinkClr xmlns:ahyp="http://schemas.microsoft.com/office/drawing/2018/hyperlinkcolor" val="tx"/>
                      </a:ext>
                    </a:extLst>
                  </a:hlinkClick>
                </a:rPr>
                <a:t>jakob.bengtsson@holmsecurity.com</a:t>
              </a:r>
              <a:endParaRPr kumimoji="0" lang="en-GB" sz="1400" b="0" i="0" u="none" strike="noStrike" kern="1200" cap="none" spc="0" normalizeH="0" baseline="0" noProof="0" dirty="0">
                <a:ln>
                  <a:noFill/>
                </a:ln>
                <a:solidFill>
                  <a:srgbClr val="092440"/>
                </a:solidFill>
                <a:effectLst/>
                <a:uLnTx/>
                <a:uFillTx/>
                <a:latin typeface="Abe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92440"/>
                  </a:solidFill>
                  <a:effectLst/>
                  <a:uLnTx/>
                  <a:uFillTx/>
                  <a:latin typeface="Abel" panose="02000506030000020004" pitchFamily="2" charset="0"/>
                  <a:ea typeface="+mn-ea"/>
                  <a:cs typeface="+mn-cs"/>
                </a:rPr>
                <a:t>+46 (0)73 055 06 67</a:t>
              </a:r>
            </a:p>
          </p:txBody>
        </p:sp>
      </p:grpSp>
      <p:grpSp>
        <p:nvGrpSpPr>
          <p:cNvPr id="73" name="Stefan">
            <a:extLst>
              <a:ext uri="{FF2B5EF4-FFF2-40B4-BE49-F238E27FC236}">
                <a16:creationId xmlns:a16="http://schemas.microsoft.com/office/drawing/2014/main" id="{E053A006-DB62-16F8-3B0C-DBCA8B457483}"/>
              </a:ext>
            </a:extLst>
          </p:cNvPr>
          <p:cNvGrpSpPr>
            <a:grpSpLocks noGrp="1" noUngrp="1" noRot="1" noMove="1" noResize="1"/>
          </p:cNvGrpSpPr>
          <p:nvPr/>
        </p:nvGrpSpPr>
        <p:grpSpPr>
          <a:xfrm>
            <a:off x="7917545" y="5282555"/>
            <a:ext cx="3690348" cy="1103495"/>
            <a:chOff x="8444907" y="5580807"/>
            <a:chExt cx="3690348" cy="1103495"/>
          </a:xfrm>
        </p:grpSpPr>
        <p:pic>
          <p:nvPicPr>
            <p:cNvPr id="74" name="Image">
              <a:extLst>
                <a:ext uri="{FF2B5EF4-FFF2-40B4-BE49-F238E27FC236}">
                  <a16:creationId xmlns:a16="http://schemas.microsoft.com/office/drawing/2014/main" id="{2DDA72C9-CCAF-4503-ECB6-194DD1DB247E}"/>
                </a:ext>
              </a:extLst>
            </p:cNvPr>
            <p:cNvPicPr>
              <a:picLocks noGrp="1" noRot="1" noChangeAspect="1" noMove="1" noResize="1" noEditPoints="1" noAdjustHandles="1" noChangeArrowheads="1" noChangeShapeType="1" noCrop="1"/>
            </p:cNvPicPr>
            <p:nvPr/>
          </p:nvPicPr>
          <p:blipFill>
            <a:blip r:embed="rId21" cstate="print">
              <a:extLst>
                <a:ext uri="{28A0092B-C50C-407E-A947-70E740481C1C}">
                  <a14:useLocalDpi xmlns:a14="http://schemas.microsoft.com/office/drawing/2010/main" val="0"/>
                </a:ext>
              </a:extLst>
            </a:blip>
            <a:stretch>
              <a:fillRect/>
            </a:stretch>
          </p:blipFill>
          <p:spPr>
            <a:xfrm>
              <a:off x="8444907" y="5580807"/>
              <a:ext cx="1029103" cy="1103495"/>
            </a:xfrm>
            <a:prstGeom prst="rect">
              <a:avLst/>
            </a:prstGeom>
          </p:spPr>
        </p:pic>
        <p:sp>
          <p:nvSpPr>
            <p:cNvPr id="75" name="text">
              <a:extLst>
                <a:ext uri="{FF2B5EF4-FFF2-40B4-BE49-F238E27FC236}">
                  <a16:creationId xmlns:a16="http://schemas.microsoft.com/office/drawing/2014/main" id="{911E8F42-E28C-8874-6144-8D3ABDCB4D2D}"/>
                </a:ext>
              </a:extLst>
            </p:cNvPr>
            <p:cNvSpPr txBox="1">
              <a:spLocks noGrp="1" noRot="1" noMove="1" noResize="1" noEditPoints="1" noAdjustHandles="1" noChangeArrowheads="1" noChangeShapeType="1"/>
            </p:cNvSpPr>
            <p:nvPr/>
          </p:nvSpPr>
          <p:spPr>
            <a:xfrm>
              <a:off x="9408639" y="5773048"/>
              <a:ext cx="2726616" cy="738664"/>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F243F"/>
                  </a:solidFill>
                  <a:effectLst/>
                  <a:uLnTx/>
                  <a:uFillTx/>
                  <a:latin typeface="Abel" panose="02000506030000020004" pitchFamily="2" charset="0"/>
                  <a:ea typeface="+mn-ea"/>
                  <a:cs typeface="+mn-cs"/>
                </a:rPr>
                <a:t>Stefan Thelberg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F243F"/>
                  </a:solidFill>
                  <a:effectLst/>
                  <a:uLnTx/>
                  <a:uFillTx/>
                  <a:latin typeface="Abel"/>
                  <a:hlinkClick r:id="rId20">
                    <a:extLst>
                      <a:ext uri="{A12FA001-AC4F-418D-AE19-62706E023703}">
                        <ahyp:hlinkClr xmlns:ahyp="http://schemas.microsoft.com/office/drawing/2018/hyperlinkcolor" val="tx"/>
                      </a:ext>
                    </a:extLst>
                  </a:hlinkClick>
                </a:rPr>
                <a:t>stefan.</a:t>
              </a:r>
              <a:r>
                <a:rPr lang="en-GB" sz="1400" dirty="0">
                  <a:solidFill>
                    <a:srgbClr val="0F243F"/>
                  </a:solidFill>
                  <a:latin typeface="Abel"/>
                  <a:hlinkClick r:id="rId20">
                    <a:extLst>
                      <a:ext uri="{A12FA001-AC4F-418D-AE19-62706E023703}">
                        <ahyp:hlinkClr xmlns:ahyp="http://schemas.microsoft.com/office/drawing/2018/hyperlinkcolor" val="tx"/>
                      </a:ext>
                    </a:extLst>
                  </a:hlinkClick>
                </a:rPr>
                <a:t>thelberg</a:t>
              </a:r>
              <a:r>
                <a:rPr kumimoji="0" lang="en-GB" sz="1400" b="0" i="0" u="none" strike="noStrike" kern="1200" cap="none" spc="0" normalizeH="0" baseline="0" noProof="0" dirty="0">
                  <a:ln>
                    <a:noFill/>
                  </a:ln>
                  <a:solidFill>
                    <a:srgbClr val="0F243F"/>
                  </a:solidFill>
                  <a:effectLst/>
                  <a:uLnTx/>
                  <a:uFillTx/>
                  <a:latin typeface="Abel"/>
                  <a:hlinkClick r:id="rId20">
                    <a:extLst>
                      <a:ext uri="{A12FA001-AC4F-418D-AE19-62706E023703}">
                        <ahyp:hlinkClr xmlns:ahyp="http://schemas.microsoft.com/office/drawing/2018/hyperlinkcolor" val="tx"/>
                      </a:ext>
                    </a:extLst>
                  </a:hlinkClick>
                </a:rPr>
                <a:t>@holmsecurity.com</a:t>
              </a:r>
              <a:endParaRPr kumimoji="0" lang="en-GB" sz="1400" b="0" i="0" u="none" strike="noStrike" kern="1200" cap="none" spc="0" normalizeH="0" baseline="0" noProof="0" dirty="0">
                <a:ln>
                  <a:noFill/>
                </a:ln>
                <a:solidFill>
                  <a:srgbClr val="0F243F"/>
                </a:solidFill>
                <a:effectLst/>
                <a:uLnTx/>
                <a:uFillTx/>
                <a:latin typeface="Abe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F243F"/>
                  </a:solidFill>
                  <a:effectLst/>
                  <a:uLnTx/>
                  <a:uFillTx/>
                  <a:latin typeface="Abel" panose="02000506030000020004" pitchFamily="2" charset="0"/>
                  <a:ea typeface="+mn-ea"/>
                  <a:cs typeface="+mn-cs"/>
                </a:rPr>
                <a:t>+46 (0)73 999 33 12</a:t>
              </a:r>
            </a:p>
          </p:txBody>
        </p:sp>
      </p:grpSp>
      <p:grpSp>
        <p:nvGrpSpPr>
          <p:cNvPr id="6" name="Claus" hidden="1">
            <a:extLst>
              <a:ext uri="{FF2B5EF4-FFF2-40B4-BE49-F238E27FC236}">
                <a16:creationId xmlns:a16="http://schemas.microsoft.com/office/drawing/2014/main" id="{7CBDC2E6-4236-62F3-D44F-8054E8CE19B8}"/>
              </a:ext>
            </a:extLst>
          </p:cNvPr>
          <p:cNvGrpSpPr>
            <a:grpSpLocks/>
          </p:cNvGrpSpPr>
          <p:nvPr/>
        </p:nvGrpSpPr>
        <p:grpSpPr>
          <a:xfrm>
            <a:off x="7990805" y="5409748"/>
            <a:ext cx="3623184" cy="848012"/>
            <a:chOff x="8512071" y="5701904"/>
            <a:chExt cx="3623184" cy="848012"/>
          </a:xfrm>
        </p:grpSpPr>
        <p:pic>
          <p:nvPicPr>
            <p:cNvPr id="10" name="Image">
              <a:extLst>
                <a:ext uri="{FF2B5EF4-FFF2-40B4-BE49-F238E27FC236}">
                  <a16:creationId xmlns:a16="http://schemas.microsoft.com/office/drawing/2014/main" id="{677DAF90-0063-B13A-1A8D-CA08E117E81C}"/>
                </a:ext>
              </a:extLst>
            </p:cNvPr>
            <p:cNvPicPr>
              <a:picLocks noChangeAspect="1"/>
            </p:cNvPicPr>
            <p:nvPr/>
          </p:nvPicPr>
          <p:blipFill>
            <a:blip r:embed="rId22">
              <a:extLst>
                <a:ext uri="{28A0092B-C50C-407E-A947-70E740481C1C}">
                  <a14:useLocalDpi xmlns:a14="http://schemas.microsoft.com/office/drawing/2010/main" val="0"/>
                </a:ext>
              </a:extLst>
            </a:blip>
            <a:srcRect/>
            <a:stretch/>
          </p:blipFill>
          <p:spPr>
            <a:xfrm>
              <a:off x="8512071" y="5701904"/>
              <a:ext cx="848012" cy="848012"/>
            </a:xfrm>
            <a:prstGeom prst="rect">
              <a:avLst/>
            </a:prstGeom>
          </p:spPr>
        </p:pic>
        <p:sp>
          <p:nvSpPr>
            <p:cNvPr id="76" name="text">
              <a:extLst>
                <a:ext uri="{FF2B5EF4-FFF2-40B4-BE49-F238E27FC236}">
                  <a16:creationId xmlns:a16="http://schemas.microsoft.com/office/drawing/2014/main" id="{55717924-7F66-FB76-E71B-2511BE4B29F0}"/>
                </a:ext>
              </a:extLst>
            </p:cNvPr>
            <p:cNvSpPr txBox="1">
              <a:spLocks/>
            </p:cNvSpPr>
            <p:nvPr/>
          </p:nvSpPr>
          <p:spPr>
            <a:xfrm>
              <a:off x="9408639" y="5773048"/>
              <a:ext cx="2726616" cy="738664"/>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rgbClr val="092440"/>
                  </a:solidFill>
                  <a:latin typeface="Abel Pro" panose="02000506030000020004" pitchFamily="50" charset="0"/>
                </a:rPr>
                <a:t>Claus Nielsen</a:t>
              </a:r>
              <a:endParaRPr kumimoji="0" lang="en-GB" sz="1400" b="0" i="0" u="none" strike="noStrike" kern="1200" cap="none" spc="0" normalizeH="0" baseline="0" noProof="0" dirty="0">
                <a:ln>
                  <a:noFill/>
                </a:ln>
                <a:solidFill>
                  <a:srgbClr val="092440"/>
                </a:solidFill>
                <a:effectLst/>
                <a:uLnTx/>
                <a:uFillTx/>
                <a:latin typeface="Abel Pro" panose="02000506030000020004" pitchFamily="50"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err="1">
                  <a:solidFill>
                    <a:srgbClr val="092440"/>
                  </a:solidFill>
                  <a:latin typeface="Abel Pro" panose="02000506030000020004" pitchFamily="50" charset="0"/>
                  <a:hlinkClick r:id="rId23">
                    <a:extLst>
                      <a:ext uri="{A12FA001-AC4F-418D-AE19-62706E023703}">
                        <ahyp:hlinkClr xmlns:ahyp="http://schemas.microsoft.com/office/drawing/2018/hyperlinkcolor" val="tx"/>
                      </a:ext>
                    </a:extLst>
                  </a:hlinkClick>
                </a:rPr>
                <a:t>claus.nielsen</a:t>
              </a:r>
              <a:r>
                <a:rPr kumimoji="0" lang="en-GB" sz="1400" b="0" i="0" u="none" strike="noStrike" kern="1200" cap="none" spc="0" normalizeH="0" baseline="0" noProof="0" dirty="0">
                  <a:ln>
                    <a:noFill/>
                  </a:ln>
                  <a:solidFill>
                    <a:srgbClr val="092440"/>
                  </a:solidFill>
                  <a:effectLst/>
                  <a:uLnTx/>
                  <a:uFillTx/>
                  <a:latin typeface="Abel Pro" panose="02000506030000020004" pitchFamily="50" charset="0"/>
                  <a:hlinkClick r:id="rId23">
                    <a:extLst>
                      <a:ext uri="{A12FA001-AC4F-418D-AE19-62706E023703}">
                        <ahyp:hlinkClr xmlns:ahyp="http://schemas.microsoft.com/office/drawing/2018/hyperlinkcolor" val="tx"/>
                      </a:ext>
                    </a:extLst>
                  </a:hlinkClick>
                </a:rPr>
                <a:t>@holmsecurity.com</a:t>
              </a:r>
              <a:endParaRPr kumimoji="0" lang="en-GB" sz="1400" b="0" i="0" u="none" strike="noStrike" kern="1200" cap="none" spc="0" normalizeH="0" baseline="0" noProof="0" dirty="0">
                <a:ln>
                  <a:noFill/>
                </a:ln>
                <a:solidFill>
                  <a:srgbClr val="092440"/>
                </a:solidFill>
                <a:effectLst/>
                <a:uLnTx/>
                <a:uFillTx/>
                <a:latin typeface="Abel Pro" panose="02000506030000020004" pitchFamily="50"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92440"/>
                  </a:solidFill>
                  <a:effectLst/>
                  <a:uLnTx/>
                  <a:uFillTx/>
                  <a:latin typeface="Abel Pro" panose="02000506030000020004" pitchFamily="50" charset="0"/>
                </a:rPr>
                <a:t>+46 (0)76 107 59 86</a:t>
              </a:r>
            </a:p>
          </p:txBody>
        </p:sp>
      </p:grpSp>
      <p:grpSp>
        <p:nvGrpSpPr>
          <p:cNvPr id="54" name="Lukas" hidden="1">
            <a:extLst>
              <a:ext uri="{FF2B5EF4-FFF2-40B4-BE49-F238E27FC236}">
                <a16:creationId xmlns:a16="http://schemas.microsoft.com/office/drawing/2014/main" id="{E2419D0F-6656-5524-9A1A-88EAA149CEB8}"/>
              </a:ext>
            </a:extLst>
          </p:cNvPr>
          <p:cNvGrpSpPr/>
          <p:nvPr/>
        </p:nvGrpSpPr>
        <p:grpSpPr>
          <a:xfrm>
            <a:off x="8025874" y="5426167"/>
            <a:ext cx="3565839" cy="842477"/>
            <a:chOff x="8025874" y="5426167"/>
            <a:chExt cx="3565839" cy="842477"/>
          </a:xfrm>
        </p:grpSpPr>
        <p:sp>
          <p:nvSpPr>
            <p:cNvPr id="50" name="text">
              <a:extLst>
                <a:ext uri="{FF2B5EF4-FFF2-40B4-BE49-F238E27FC236}">
                  <a16:creationId xmlns:a16="http://schemas.microsoft.com/office/drawing/2014/main" id="{40B932A3-BDC1-F21A-85F9-15D85817BF5F}"/>
                </a:ext>
              </a:extLst>
            </p:cNvPr>
            <p:cNvSpPr txBox="1"/>
            <p:nvPr/>
          </p:nvSpPr>
          <p:spPr>
            <a:xfrm>
              <a:off x="8865097" y="5485975"/>
              <a:ext cx="2726616" cy="73866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92440"/>
                  </a:solidFill>
                  <a:effectLst/>
                  <a:uLnTx/>
                  <a:uFillTx/>
                  <a:latin typeface="Abel" panose="02000506030000020004" pitchFamily="2" charset="0"/>
                  <a:ea typeface="+mn-ea"/>
                  <a:cs typeface="+mn-cs"/>
                </a:rPr>
                <a:t>Lukas Lindmark</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92440"/>
                  </a:solidFill>
                  <a:effectLst/>
                  <a:uLnTx/>
                  <a:uFillTx/>
                  <a:latin typeface="Abel" panose="02000506030000020004" pitchFamily="2" charset="0"/>
                  <a:ea typeface="+mn-ea"/>
                  <a:cs typeface="+mn-cs"/>
                  <a:hlinkClick r:id="rId24">
                    <a:extLst>
                      <a:ext uri="{A12FA001-AC4F-418D-AE19-62706E023703}">
                        <ahyp:hlinkClr xmlns:ahyp="http://schemas.microsoft.com/office/drawing/2018/hyperlinkcolor" val="tx"/>
                      </a:ext>
                    </a:extLst>
                  </a:hlinkClick>
                </a:rPr>
                <a:t>lukas.lindmark@holmsecurity.com</a:t>
              </a:r>
              <a:endParaRPr kumimoji="0" lang="en-GB" sz="1400" b="0" i="0" u="none" strike="noStrike" kern="1200" cap="none" spc="0" normalizeH="0" baseline="0" noProof="0" dirty="0">
                <a:ln>
                  <a:noFill/>
                </a:ln>
                <a:solidFill>
                  <a:srgbClr val="092440"/>
                </a:solidFill>
                <a:effectLst/>
                <a:uLnTx/>
                <a:uFillTx/>
                <a:latin typeface="Abel" panose="02000506030000020004"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92440"/>
                  </a:solidFill>
                  <a:effectLst/>
                  <a:uLnTx/>
                  <a:uFillTx/>
                  <a:latin typeface="Abel" panose="02000506030000020004" pitchFamily="2" charset="0"/>
                  <a:ea typeface="+mn-ea"/>
                  <a:cs typeface="+mn-cs"/>
                </a:rPr>
                <a:t>+46 (0)72 357 92 51</a:t>
              </a:r>
            </a:p>
          </p:txBody>
        </p:sp>
        <p:pic>
          <p:nvPicPr>
            <p:cNvPr id="53" name="Bildobjekt 52" descr="En bild som visar Människoansikte, person, klädsel, person&#10;&#10;Automatiskt genererad beskrivning">
              <a:extLst>
                <a:ext uri="{FF2B5EF4-FFF2-40B4-BE49-F238E27FC236}">
                  <a16:creationId xmlns:a16="http://schemas.microsoft.com/office/drawing/2014/main" id="{C42282AA-334E-B931-AC64-37E647E60938}"/>
                </a:ext>
              </a:extLst>
            </p:cNvPr>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8025874" y="5426167"/>
              <a:ext cx="842477" cy="842477"/>
            </a:xfrm>
            <a:prstGeom prst="rect">
              <a:avLst/>
            </a:prstGeom>
          </p:spPr>
        </p:pic>
      </p:grpSp>
      <p:grpSp>
        <p:nvGrpSpPr>
          <p:cNvPr id="62" name="Philip" hidden="1">
            <a:extLst>
              <a:ext uri="{FF2B5EF4-FFF2-40B4-BE49-F238E27FC236}">
                <a16:creationId xmlns:a16="http://schemas.microsoft.com/office/drawing/2014/main" id="{D92ECEC8-E0B0-FF4A-F59B-77C0228AE391}"/>
              </a:ext>
            </a:extLst>
          </p:cNvPr>
          <p:cNvGrpSpPr/>
          <p:nvPr/>
        </p:nvGrpSpPr>
        <p:grpSpPr>
          <a:xfrm>
            <a:off x="7904616" y="5382275"/>
            <a:ext cx="3600619" cy="857415"/>
            <a:chOff x="7972094" y="5398107"/>
            <a:chExt cx="3600619" cy="857415"/>
          </a:xfrm>
        </p:grpSpPr>
        <p:sp>
          <p:nvSpPr>
            <p:cNvPr id="58" name="text">
              <a:extLst>
                <a:ext uri="{FF2B5EF4-FFF2-40B4-BE49-F238E27FC236}">
                  <a16:creationId xmlns:a16="http://schemas.microsoft.com/office/drawing/2014/main" id="{8C8D4B02-4A57-EACD-73CC-1515FA9998C2}"/>
                </a:ext>
              </a:extLst>
            </p:cNvPr>
            <p:cNvSpPr txBox="1"/>
            <p:nvPr/>
          </p:nvSpPr>
          <p:spPr>
            <a:xfrm>
              <a:off x="8846097" y="5481852"/>
              <a:ext cx="2726616" cy="73866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92440"/>
                  </a:solidFill>
                  <a:effectLst/>
                  <a:uLnTx/>
                  <a:uFillTx/>
                  <a:latin typeface="Abel" panose="02000506030000020004" pitchFamily="2" charset="0"/>
                  <a:ea typeface="+mn-ea"/>
                  <a:cs typeface="+mn-cs"/>
                </a:rPr>
                <a:t>Philip Henriksson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92440"/>
                  </a:solidFill>
                  <a:effectLst/>
                  <a:uLnTx/>
                  <a:uFillTx/>
                  <a:latin typeface="Abel" panose="02000506030000020004" pitchFamily="2" charset="0"/>
                  <a:ea typeface="+mn-ea"/>
                  <a:cs typeface="+mn-cs"/>
                  <a:hlinkClick r:id="rId26">
                    <a:extLst>
                      <a:ext uri="{A12FA001-AC4F-418D-AE19-62706E023703}">
                        <ahyp:hlinkClr xmlns:ahyp="http://schemas.microsoft.com/office/drawing/2018/hyperlinkcolor" val="tx"/>
                      </a:ext>
                    </a:extLst>
                  </a:hlinkClick>
                </a:rPr>
                <a:t>philip.henriksson@holmsecurity.com</a:t>
              </a:r>
              <a:endParaRPr kumimoji="0" lang="en-GB" sz="1400" b="0" i="0" u="none" strike="noStrike" kern="1200" cap="none" spc="0" normalizeH="0" baseline="0" noProof="0" dirty="0">
                <a:ln>
                  <a:noFill/>
                </a:ln>
                <a:solidFill>
                  <a:srgbClr val="092440"/>
                </a:solidFill>
                <a:effectLst/>
                <a:uLnTx/>
                <a:uFillTx/>
                <a:latin typeface="Abel" panose="02000506030000020004"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92440"/>
                  </a:solidFill>
                  <a:effectLst/>
                  <a:uLnTx/>
                  <a:uFillTx/>
                  <a:latin typeface="Abel" panose="02000506030000020004" pitchFamily="2" charset="0"/>
                  <a:ea typeface="+mn-ea"/>
                  <a:cs typeface="+mn-cs"/>
                </a:rPr>
                <a:t>+46 (0)72 228 70 44</a:t>
              </a:r>
            </a:p>
          </p:txBody>
        </p:sp>
        <p:pic>
          <p:nvPicPr>
            <p:cNvPr id="61" name="Bildobjekt 60" descr="En bild som visar Människoansikte, person, klädsel, leende&#10;&#10;Automatiskt genererad beskrivning">
              <a:extLst>
                <a:ext uri="{FF2B5EF4-FFF2-40B4-BE49-F238E27FC236}">
                  <a16:creationId xmlns:a16="http://schemas.microsoft.com/office/drawing/2014/main" id="{E5133439-4286-46FE-15B5-57526DCECC24}"/>
                </a:ext>
              </a:extLst>
            </p:cNvPr>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7972094" y="5398107"/>
              <a:ext cx="857415" cy="857415"/>
            </a:xfrm>
            <a:prstGeom prst="rect">
              <a:avLst/>
            </a:prstGeom>
          </p:spPr>
        </p:pic>
      </p:grpSp>
      <p:grpSp>
        <p:nvGrpSpPr>
          <p:cNvPr id="134" name="Glenn" hidden="1">
            <a:extLst>
              <a:ext uri="{FF2B5EF4-FFF2-40B4-BE49-F238E27FC236}">
                <a16:creationId xmlns:a16="http://schemas.microsoft.com/office/drawing/2014/main" id="{5C7006A4-7E60-26D1-1C54-03330E322729}"/>
              </a:ext>
            </a:extLst>
          </p:cNvPr>
          <p:cNvGrpSpPr/>
          <p:nvPr/>
        </p:nvGrpSpPr>
        <p:grpSpPr>
          <a:xfrm>
            <a:off x="7935648" y="5394065"/>
            <a:ext cx="3572942" cy="854102"/>
            <a:chOff x="7935648" y="5394065"/>
            <a:chExt cx="3572942" cy="854102"/>
          </a:xfrm>
        </p:grpSpPr>
        <p:sp>
          <p:nvSpPr>
            <p:cNvPr id="30" name="text">
              <a:extLst>
                <a:ext uri="{FF2B5EF4-FFF2-40B4-BE49-F238E27FC236}">
                  <a16:creationId xmlns:a16="http://schemas.microsoft.com/office/drawing/2014/main" id="{3DAF0E5E-B040-5997-5432-0D0953EACE8A}"/>
                </a:ext>
              </a:extLst>
            </p:cNvPr>
            <p:cNvSpPr txBox="1"/>
            <p:nvPr/>
          </p:nvSpPr>
          <p:spPr>
            <a:xfrm>
              <a:off x="8781974" y="5482741"/>
              <a:ext cx="2726616" cy="73866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92440"/>
                  </a:solidFill>
                  <a:effectLst/>
                  <a:uLnTx/>
                  <a:uFillTx/>
                  <a:latin typeface="Abel" panose="02000506030000020004" pitchFamily="2" charset="0"/>
                  <a:ea typeface="+mn-ea"/>
                  <a:cs typeface="+mn-cs"/>
                </a:rPr>
                <a:t>Glenn Snel</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92440"/>
                  </a:solidFill>
                  <a:effectLst/>
                  <a:uLnTx/>
                  <a:uFillTx/>
                  <a:latin typeface="Abel" panose="02000506030000020004" pitchFamily="2" charset="0"/>
                  <a:ea typeface="+mn-ea"/>
                  <a:cs typeface="+mn-cs"/>
                  <a:hlinkClick r:id="rId28">
                    <a:extLst>
                      <a:ext uri="{A12FA001-AC4F-418D-AE19-62706E023703}">
                        <ahyp:hlinkClr xmlns:ahyp="http://schemas.microsoft.com/office/drawing/2018/hyperlinkcolor" val="tx"/>
                      </a:ext>
                    </a:extLst>
                  </a:hlinkClick>
                </a:rPr>
                <a:t>glenn.snel@holmsecurity.com</a:t>
              </a:r>
              <a:endParaRPr kumimoji="0" lang="en-GB" sz="1400" b="0" i="0" u="none" strike="noStrike" kern="1200" cap="none" spc="0" normalizeH="0" baseline="0" noProof="0" dirty="0">
                <a:ln>
                  <a:noFill/>
                </a:ln>
                <a:solidFill>
                  <a:srgbClr val="092440"/>
                </a:solidFill>
                <a:effectLst/>
                <a:uLnTx/>
                <a:uFillTx/>
                <a:latin typeface="Abel" panose="02000506030000020004"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92440"/>
                  </a:solidFill>
                  <a:effectLst/>
                  <a:uLnTx/>
                  <a:uFillTx/>
                  <a:latin typeface="Abel" panose="02000506030000020004" pitchFamily="2" charset="0"/>
                  <a:ea typeface="+mn-ea"/>
                  <a:cs typeface="+mn-cs"/>
                </a:rPr>
                <a:t>+31-6 16 9567 37</a:t>
              </a:r>
            </a:p>
          </p:txBody>
        </p:sp>
        <p:pic>
          <p:nvPicPr>
            <p:cNvPr id="133" name="Bildobjekt 132" descr="En bild som visar person, Människoansikte, klädsel, leende&#10;&#10;Automatiskt genererad beskrivning">
              <a:extLst>
                <a:ext uri="{FF2B5EF4-FFF2-40B4-BE49-F238E27FC236}">
                  <a16:creationId xmlns:a16="http://schemas.microsoft.com/office/drawing/2014/main" id="{91FE346A-2326-2D86-7B3E-D2BCE4C14A28}"/>
                </a:ext>
              </a:extLst>
            </p:cNvPr>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7935648" y="5394065"/>
              <a:ext cx="854102" cy="854102"/>
            </a:xfrm>
            <a:prstGeom prst="ellipse">
              <a:avLst/>
            </a:prstGeom>
          </p:spPr>
        </p:pic>
      </p:grpSp>
    </p:spTree>
    <p:extLst>
      <p:ext uri="{BB962C8B-B14F-4D97-AF65-F5344CB8AC3E}">
        <p14:creationId xmlns:p14="http://schemas.microsoft.com/office/powerpoint/2010/main" val="573426291"/>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ktangel 3">
            <a:extLst>
              <a:ext uri="{FF2B5EF4-FFF2-40B4-BE49-F238E27FC236}">
                <a16:creationId xmlns:a16="http://schemas.microsoft.com/office/drawing/2014/main" id="{2ACD2E6C-55EA-DF1F-EDC5-CE41FD3B9E3F}"/>
              </a:ext>
            </a:extLst>
          </p:cNvPr>
          <p:cNvSpPr/>
          <p:nvPr/>
        </p:nvSpPr>
        <p:spPr>
          <a:xfrm>
            <a:off x="3526644" y="1324448"/>
            <a:ext cx="5138711" cy="13285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GB" sz="4400" b="1" dirty="0">
                <a:solidFill>
                  <a:schemeClr val="bg1"/>
                </a:solidFill>
                <a:latin typeface="Abel Pro" panose="02000506030000020004" pitchFamily="50" charset="0"/>
              </a:rPr>
              <a:t>Meet Compliance</a:t>
            </a:r>
          </a:p>
          <a:p>
            <a:pPr algn="ctr"/>
            <a:r>
              <a:rPr lang="en-US" sz="2400" dirty="0">
                <a:solidFill>
                  <a:schemeClr val="bg1"/>
                </a:solidFill>
                <a:latin typeface="Abel Pro" panose="02000506030000020004" pitchFamily="50" charset="0"/>
              </a:rPr>
              <a:t>Support meeting compliance like NIS/NIS2, DORA, PCI DSS, ISO27001, NIST, and local regulations.</a:t>
            </a:r>
          </a:p>
        </p:txBody>
      </p:sp>
      <p:sp>
        <p:nvSpPr>
          <p:cNvPr id="8" name="textruta 7">
            <a:extLst>
              <a:ext uri="{FF2B5EF4-FFF2-40B4-BE49-F238E27FC236}">
                <a16:creationId xmlns:a16="http://schemas.microsoft.com/office/drawing/2014/main" id="{F73A9430-EE44-8AE2-428A-98EC11475831}"/>
              </a:ext>
            </a:extLst>
          </p:cNvPr>
          <p:cNvSpPr txBox="1"/>
          <p:nvPr/>
        </p:nvSpPr>
        <p:spPr>
          <a:xfrm>
            <a:off x="5052434" y="3482307"/>
            <a:ext cx="2087129" cy="2646878"/>
          </a:xfrm>
          <a:prstGeom prst="rect">
            <a:avLst/>
          </a:prstGeom>
          <a:noFill/>
        </p:spPr>
        <p:txBody>
          <a:bodyPr wrap="square" rtlCol="0">
            <a:spAutoFit/>
          </a:bodyPr>
          <a:lstStyle/>
          <a:p>
            <a:pPr algn="ctr"/>
            <a:r>
              <a:rPr lang="sv-SE" sz="16600" dirty="0">
                <a:solidFill>
                  <a:srgbClr val="FFC000"/>
                </a:solidFill>
                <a:latin typeface="Font Awesome 5 Pro Light" panose="02000303000000000000" pitchFamily="50" charset="0"/>
              </a:rPr>
              <a:t></a:t>
            </a:r>
            <a:endParaRPr lang="sv-SE" sz="16600" dirty="0">
              <a:solidFill>
                <a:srgbClr val="FFC000"/>
              </a:solidFill>
            </a:endParaRPr>
          </a:p>
        </p:txBody>
      </p:sp>
    </p:spTree>
    <p:extLst>
      <p:ext uri="{BB962C8B-B14F-4D97-AF65-F5344CB8AC3E}">
        <p14:creationId xmlns:p14="http://schemas.microsoft.com/office/powerpoint/2010/main" val="1812327045"/>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dobjekt 1">
            <a:extLst>
              <a:ext uri="{FF2B5EF4-FFF2-40B4-BE49-F238E27FC236}">
                <a16:creationId xmlns:a16="http://schemas.microsoft.com/office/drawing/2014/main" id="{7E7C4FE5-9015-E1AF-5448-B851A13CBA5B}"/>
              </a:ext>
            </a:extLst>
          </p:cNvPr>
          <p:cNvPicPr>
            <a:picLocks noChangeAspect="1"/>
          </p:cNvPicPr>
          <p:nvPr/>
        </p:nvPicPr>
        <p:blipFill>
          <a:blip r:embed="rId2"/>
          <a:stretch>
            <a:fillRect/>
          </a:stretch>
        </p:blipFill>
        <p:spPr>
          <a:xfrm>
            <a:off x="2474560" y="1570188"/>
            <a:ext cx="7242879" cy="4501166"/>
          </a:xfrm>
          <a:prstGeom prst="rect">
            <a:avLst/>
          </a:prstGeom>
        </p:spPr>
      </p:pic>
      <p:sp>
        <p:nvSpPr>
          <p:cNvPr id="3" name="Rektangel: rundade hörn 2">
            <a:extLst>
              <a:ext uri="{FF2B5EF4-FFF2-40B4-BE49-F238E27FC236}">
                <a16:creationId xmlns:a16="http://schemas.microsoft.com/office/drawing/2014/main" id="{B50C8C6D-EA05-8AFD-92B5-37A23D8552D4}"/>
              </a:ext>
            </a:extLst>
          </p:cNvPr>
          <p:cNvSpPr/>
          <p:nvPr/>
        </p:nvSpPr>
        <p:spPr>
          <a:xfrm>
            <a:off x="8927525" y="840240"/>
            <a:ext cx="3053679" cy="2588760"/>
          </a:xfrm>
          <a:prstGeom prst="roundRect">
            <a:avLst>
              <a:gd name="adj" fmla="val 3700"/>
            </a:avLst>
          </a:prstGeom>
          <a:solidFill>
            <a:srgbClr val="09244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180000" tIns="180000" rIns="180000" bIns="180000" rtlCol="0" anchor="t" anchorCtr="0"/>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b="1" dirty="0">
                <a:solidFill>
                  <a:srgbClr val="FFC000"/>
                </a:solidFill>
                <a:latin typeface="Abel Pro" panose="02000506030000020004" pitchFamily="50" charset="0"/>
              </a:rPr>
              <a:t>A proven technology that brings value</a:t>
            </a:r>
          </a:p>
          <a:p>
            <a:pPr marL="0" marR="0" lvl="0" indent="0" algn="ctr" defTabSz="457200" rtl="0" eaLnBrk="1" fontAlgn="auto" latinLnBrk="0" hangingPunct="1">
              <a:lnSpc>
                <a:spcPct val="100000"/>
              </a:lnSpc>
              <a:spcBef>
                <a:spcPts val="0"/>
              </a:spcBef>
              <a:spcAft>
                <a:spcPts val="0"/>
              </a:spcAft>
              <a:buClrTx/>
              <a:buSzTx/>
              <a:buFontTx/>
              <a:buNone/>
              <a:tabLst/>
              <a:defRPr/>
            </a:pPr>
            <a:endParaRPr lang="en-US" sz="900" b="1" dirty="0">
              <a:solidFill>
                <a:srgbClr val="FFC000"/>
              </a:solidFill>
              <a:latin typeface="Abel Pro" panose="02000506030000020004" pitchFamily="50"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i="0" u="none" strike="noStrike" kern="1200" cap="none" spc="0" normalizeH="0" baseline="0" noProof="0" dirty="0">
                <a:ln>
                  <a:noFill/>
                </a:ln>
                <a:solidFill>
                  <a:schemeClr val="bg1"/>
                </a:solidFill>
                <a:effectLst/>
                <a:uLnTx/>
                <a:uFillTx/>
                <a:latin typeface="Abel Pro" panose="02000506030000020004" pitchFamily="50" charset="0"/>
                <a:ea typeface="+mn-ea"/>
                <a:cs typeface="+mn-cs"/>
              </a:rPr>
              <a:t>In this final phase, the technology reaches a level of maturity and widespread adoption. It becomes an integral part of industry practices and demonstrates stable performance, delivering measurable business value.</a:t>
            </a:r>
          </a:p>
          <a:p>
            <a:pPr marL="0" marR="0" lvl="0" indent="0" algn="ctr" defTabSz="457200" rtl="0" eaLnBrk="1" fontAlgn="auto" latinLnBrk="0" hangingPunct="1">
              <a:lnSpc>
                <a:spcPct val="100000"/>
              </a:lnSpc>
              <a:spcBef>
                <a:spcPts val="0"/>
              </a:spcBef>
              <a:spcAft>
                <a:spcPts val="0"/>
              </a:spcAft>
              <a:buClrTx/>
              <a:buSzTx/>
              <a:buFontTx/>
              <a:buNone/>
              <a:tabLst/>
              <a:defRPr/>
            </a:pPr>
            <a:endParaRPr lang="en-US" sz="1200" dirty="0">
              <a:solidFill>
                <a:schemeClr val="bg1"/>
              </a:solidFill>
              <a:latin typeface="Abel Pro" panose="02000506030000020004" pitchFamily="50" charset="0"/>
            </a:endParaRPr>
          </a:p>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1200" i="1" u="none" strike="noStrike" kern="1200" cap="none" spc="0" normalizeH="0" baseline="0" noProof="0" dirty="0">
                <a:ln>
                  <a:noFill/>
                </a:ln>
                <a:solidFill>
                  <a:schemeClr val="bg1"/>
                </a:solidFill>
                <a:effectLst/>
                <a:uLnTx/>
                <a:uFillTx/>
                <a:latin typeface="Abel Pro" panose="02000506030000020004" pitchFamily="50" charset="0"/>
                <a:ea typeface="+mn-ea"/>
                <a:cs typeface="+mn-cs"/>
              </a:rPr>
              <a:t>Gartner</a:t>
            </a:r>
          </a:p>
        </p:txBody>
      </p:sp>
      <p:sp>
        <p:nvSpPr>
          <p:cNvPr id="4" name="Rubrik 3">
            <a:extLst>
              <a:ext uri="{FF2B5EF4-FFF2-40B4-BE49-F238E27FC236}">
                <a16:creationId xmlns:a16="http://schemas.microsoft.com/office/drawing/2014/main" id="{1DF86172-8846-7844-C05F-37A1D2A63451}"/>
              </a:ext>
            </a:extLst>
          </p:cNvPr>
          <p:cNvSpPr>
            <a:spLocks noGrp="1"/>
          </p:cNvSpPr>
          <p:nvPr>
            <p:ph type="title"/>
          </p:nvPr>
        </p:nvSpPr>
        <p:spPr/>
        <p:txBody>
          <a:bodyPr/>
          <a:lstStyle/>
          <a:p>
            <a:r>
              <a:rPr lang="sv-SE" dirty="0"/>
              <a:t>Gartner</a:t>
            </a:r>
          </a:p>
        </p:txBody>
      </p:sp>
      <p:pic>
        <p:nvPicPr>
          <p:cNvPr id="5" name="Picture 4">
            <a:extLst>
              <a:ext uri="{FF2B5EF4-FFF2-40B4-BE49-F238E27FC236}">
                <a16:creationId xmlns:a16="http://schemas.microsoft.com/office/drawing/2014/main" id="{968A8C35-BA5A-77DB-457B-89367F72C9A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64844" y="5933486"/>
            <a:ext cx="2057290" cy="473337"/>
          </a:xfrm>
          <a:prstGeom prst="rect">
            <a:avLst/>
          </a:prstGeom>
          <a:noFill/>
          <a:extLst>
            <a:ext uri="{909E8E84-426E-40DD-AFC4-6F175D3DCCD1}">
              <a14:hiddenFill xmlns:a14="http://schemas.microsoft.com/office/drawing/2010/main">
                <a:solidFill>
                  <a:srgbClr val="FFFFFF"/>
                </a:solidFill>
              </a14:hiddenFill>
            </a:ext>
          </a:extLst>
        </p:spPr>
      </p:pic>
      <p:sp>
        <p:nvSpPr>
          <p:cNvPr id="6" name="Rektangel: rundade hörn 5">
            <a:extLst>
              <a:ext uri="{FF2B5EF4-FFF2-40B4-BE49-F238E27FC236}">
                <a16:creationId xmlns:a16="http://schemas.microsoft.com/office/drawing/2014/main" id="{E8E541FD-0087-5B98-AE21-6C231E10F390}"/>
              </a:ext>
            </a:extLst>
          </p:cNvPr>
          <p:cNvSpPr/>
          <p:nvPr/>
        </p:nvSpPr>
        <p:spPr>
          <a:xfrm>
            <a:off x="8529105" y="3334874"/>
            <a:ext cx="1081178" cy="2351361"/>
          </a:xfrm>
          <a:prstGeom prst="roundRect">
            <a:avLst>
              <a:gd name="adj" fmla="val 5669"/>
            </a:avLst>
          </a:prstGeom>
          <a:noFill/>
          <a:ln w="28575">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Tree>
    <p:extLst>
      <p:ext uri="{BB962C8B-B14F-4D97-AF65-F5344CB8AC3E}">
        <p14:creationId xmlns:p14="http://schemas.microsoft.com/office/powerpoint/2010/main" val="2155487967"/>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AFC8833-9878-4B21-33CF-83065E1B32A7}"/>
              </a:ext>
            </a:extLst>
          </p:cNvPr>
          <p:cNvSpPr>
            <a:spLocks noGrp="1"/>
          </p:cNvSpPr>
          <p:nvPr>
            <p:ph type="title"/>
          </p:nvPr>
        </p:nvSpPr>
        <p:spPr/>
        <p:txBody>
          <a:bodyPr/>
          <a:lstStyle/>
          <a:p>
            <a:r>
              <a:rPr lang="en-US" dirty="0"/>
              <a:t>products &amp; services relation</a:t>
            </a:r>
          </a:p>
        </p:txBody>
      </p:sp>
      <p:sp>
        <p:nvSpPr>
          <p:cNvPr id="3" name="Rectangle 2">
            <a:hlinkClick r:id="" action="ppaction://noaction"/>
            <a:extLst>
              <a:ext uri="{FF2B5EF4-FFF2-40B4-BE49-F238E27FC236}">
                <a16:creationId xmlns:a16="http://schemas.microsoft.com/office/drawing/2014/main" id="{399F7894-600C-4FBE-9BAE-508584C797F5}"/>
              </a:ext>
            </a:extLst>
          </p:cNvPr>
          <p:cNvSpPr/>
          <p:nvPr/>
        </p:nvSpPr>
        <p:spPr>
          <a:xfrm>
            <a:off x="10509337" y="228659"/>
            <a:ext cx="1490597" cy="324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4" name="Tabell 3">
            <a:extLst>
              <a:ext uri="{FF2B5EF4-FFF2-40B4-BE49-F238E27FC236}">
                <a16:creationId xmlns:a16="http://schemas.microsoft.com/office/drawing/2014/main" id="{36A60556-3376-A195-B100-CA7979EF7A78}"/>
              </a:ext>
            </a:extLst>
          </p:cNvPr>
          <p:cNvGraphicFramePr>
            <a:graphicFrameLocks noGrp="1"/>
          </p:cNvGraphicFramePr>
          <p:nvPr>
            <p:extLst>
              <p:ext uri="{D42A27DB-BD31-4B8C-83A1-F6EECF244321}">
                <p14:modId xmlns:p14="http://schemas.microsoft.com/office/powerpoint/2010/main" val="1180851130"/>
              </p:ext>
            </p:extLst>
          </p:nvPr>
        </p:nvGraphicFramePr>
        <p:xfrm>
          <a:off x="356740" y="1280160"/>
          <a:ext cx="11489456" cy="5037909"/>
        </p:xfrm>
        <a:graphic>
          <a:graphicData uri="http://schemas.openxmlformats.org/drawingml/2006/table">
            <a:tbl>
              <a:tblPr firstRow="1" bandRow="1">
                <a:tableStyleId>{2D5ABB26-0587-4C30-8999-92F81FD0307C}</a:tableStyleId>
              </a:tblPr>
              <a:tblGrid>
                <a:gridCol w="1642528">
                  <a:extLst>
                    <a:ext uri="{9D8B030D-6E8A-4147-A177-3AD203B41FA5}">
                      <a16:colId xmlns:a16="http://schemas.microsoft.com/office/drawing/2014/main" val="12353218"/>
                    </a:ext>
                  </a:extLst>
                </a:gridCol>
                <a:gridCol w="5571279">
                  <a:extLst>
                    <a:ext uri="{9D8B030D-6E8A-4147-A177-3AD203B41FA5}">
                      <a16:colId xmlns:a16="http://schemas.microsoft.com/office/drawing/2014/main" val="32655903"/>
                    </a:ext>
                  </a:extLst>
                </a:gridCol>
                <a:gridCol w="1366074">
                  <a:extLst>
                    <a:ext uri="{9D8B030D-6E8A-4147-A177-3AD203B41FA5}">
                      <a16:colId xmlns:a16="http://schemas.microsoft.com/office/drawing/2014/main" val="1093498464"/>
                    </a:ext>
                  </a:extLst>
                </a:gridCol>
                <a:gridCol w="1366074">
                  <a:extLst>
                    <a:ext uri="{9D8B030D-6E8A-4147-A177-3AD203B41FA5}">
                      <a16:colId xmlns:a16="http://schemas.microsoft.com/office/drawing/2014/main" val="4166919828"/>
                    </a:ext>
                  </a:extLst>
                </a:gridCol>
                <a:gridCol w="299720">
                  <a:extLst>
                    <a:ext uri="{9D8B030D-6E8A-4147-A177-3AD203B41FA5}">
                      <a16:colId xmlns:a16="http://schemas.microsoft.com/office/drawing/2014/main" val="3919230936"/>
                    </a:ext>
                  </a:extLst>
                </a:gridCol>
                <a:gridCol w="1243781">
                  <a:extLst>
                    <a:ext uri="{9D8B030D-6E8A-4147-A177-3AD203B41FA5}">
                      <a16:colId xmlns:a16="http://schemas.microsoft.com/office/drawing/2014/main" val="2094814228"/>
                    </a:ext>
                  </a:extLst>
                </a:gridCol>
              </a:tblGrid>
              <a:tr h="512099">
                <a:tc rowSpan="2">
                  <a:txBody>
                    <a:bodyPr/>
                    <a:lstStyle/>
                    <a:p>
                      <a:pPr algn="l"/>
                      <a:r>
                        <a:rPr lang="en-GB" sz="1600" b="1" noProof="0" dirty="0">
                          <a:solidFill>
                            <a:srgbClr val="FFC000"/>
                          </a:solidFill>
                          <a:latin typeface="Abel Pro" panose="02000506030000020004" pitchFamily="50" charset="0"/>
                        </a:rPr>
                        <a:t>Area:</a:t>
                      </a:r>
                    </a:p>
                  </a:txBody>
                  <a:tcPr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rgbClr val="092440"/>
                    </a:solidFill>
                  </a:tcPr>
                </a:tc>
                <a:tc rowSpan="2">
                  <a:txBody>
                    <a:bodyPr/>
                    <a:lstStyle/>
                    <a:p>
                      <a:pPr algn="l"/>
                      <a:r>
                        <a:rPr lang="en-GB" sz="1600" b="1" noProof="0" dirty="0">
                          <a:solidFill>
                            <a:srgbClr val="FFC000"/>
                          </a:solidFill>
                          <a:latin typeface="Abel Pro" panose="02000506030000020004" pitchFamily="50" charset="0"/>
                        </a:rPr>
                        <a:t>Description:</a:t>
                      </a:r>
                    </a:p>
                  </a:txBody>
                  <a:tcPr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rgbClr val="092440"/>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FFC000"/>
                          </a:solidFill>
                          <a:effectLst/>
                          <a:uLnTx/>
                          <a:uFillTx/>
                          <a:latin typeface="Abel Pro" panose="02000506030000020004" pitchFamily="50" charset="0"/>
                          <a:ea typeface="+mn-ea"/>
                          <a:cs typeface="+mn-cs"/>
                        </a:rPr>
                        <a:t>Competing:</a:t>
                      </a:r>
                    </a:p>
                  </a:txBody>
                  <a:tcPr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rgbClr val="092440"/>
                    </a:solid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FFC000"/>
                          </a:solidFill>
                          <a:effectLst/>
                          <a:uLnTx/>
                          <a:uFillTx/>
                          <a:latin typeface="Abel Pro" panose="02000506030000020004" pitchFamily="50" charset="0"/>
                          <a:ea typeface="+mn-ea"/>
                          <a:cs typeface="+mn-cs"/>
                        </a:rPr>
                        <a:t>Type:</a:t>
                      </a:r>
                    </a:p>
                  </a:txBody>
                  <a:tcPr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rgbClr val="092440"/>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white"/>
                          </a:solidFill>
                          <a:effectLst/>
                          <a:uLnTx/>
                          <a:uFillTx/>
                          <a:latin typeface="Abel" panose="02000506030000020004" pitchFamily="2" charset="0"/>
                          <a:ea typeface="+mn-ea"/>
                          <a:cs typeface="+mn-cs"/>
                        </a:rPr>
                        <a:t>Available in on-premise:</a:t>
                      </a:r>
                    </a:p>
                  </a:txBody>
                  <a:tcPr marL="137160" marR="137160" marT="137160" marB="137160"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rgbClr val="092440"/>
                    </a:solidFill>
                  </a:tcPr>
                </a:tc>
                <a:tc hMerge="1">
                  <a:txBody>
                    <a:bodyPr/>
                    <a:lstStyle/>
                    <a:p>
                      <a:endParaRPr lang="en-US"/>
                    </a:p>
                  </a:txBody>
                  <a:tcPr>
                    <a:lnL w="3175" cap="flat" cmpd="sng" algn="ctr">
                      <a:solidFill>
                        <a:srgbClr val="092440"/>
                      </a:solidFill>
                      <a:prstDash val="solid"/>
                      <a:round/>
                      <a:headEnd type="none" w="med" len="med"/>
                      <a:tailEnd type="none" w="med" len="med"/>
                    </a:lnL>
                  </a:tcPr>
                </a:tc>
                <a:extLst>
                  <a:ext uri="{0D108BD9-81ED-4DB2-BD59-A6C34878D82A}">
                    <a16:rowId xmlns:a16="http://schemas.microsoft.com/office/drawing/2014/main" val="4097554051"/>
                  </a:ext>
                </a:extLst>
              </a:tr>
              <a:tr h="412786">
                <a:tc vMerge="1">
                  <a:txBody>
                    <a:bodyPr/>
                    <a:lstStyle/>
                    <a:p>
                      <a:endParaRPr lang="en-US"/>
                    </a:p>
                  </a:txBody>
                  <a:tcPr/>
                </a:tc>
                <a:tc vMerge="1">
                  <a:txBody>
                    <a:bodyPr/>
                    <a:lstStyle/>
                    <a:p>
                      <a:endParaRPr lang="en-US"/>
                    </a:p>
                  </a:txBody>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FFC000"/>
                          </a:solidFill>
                          <a:effectLst/>
                          <a:uLnTx/>
                          <a:uFillTx/>
                          <a:latin typeface="Abel Pro" panose="02000506030000020004" pitchFamily="50" charset="0"/>
                          <a:ea typeface="+mn-ea"/>
                          <a:cs typeface="+mn-cs"/>
                        </a:rPr>
                        <a:t>Competing:</a:t>
                      </a:r>
                    </a:p>
                  </a:txBody>
                  <a:tcPr marL="137160" marR="137160" marT="137160" marB="137160"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rgbClr val="092440"/>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FFC000"/>
                          </a:solidFill>
                          <a:effectLst/>
                          <a:uLnTx/>
                          <a:uFillTx/>
                          <a:latin typeface="Abel Pro" panose="02000506030000020004" pitchFamily="50" charset="0"/>
                          <a:ea typeface="+mn-ea"/>
                          <a:cs typeface="+mn-cs"/>
                        </a:rPr>
                        <a:t>Proactive</a:t>
                      </a:r>
                    </a:p>
                  </a:txBody>
                  <a:tcPr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rgbClr val="092440"/>
                    </a:solidFill>
                  </a:tcPr>
                </a:tc>
                <a:tc hMerge="1">
                  <a:txBody>
                    <a:bodyPr/>
                    <a:lstStyle/>
                    <a:p>
                      <a:endParaRPr lang="en-US"/>
                    </a:p>
                  </a:txBody>
                  <a:tcPr>
                    <a:lnT w="3175" cap="flat" cmpd="sng" algn="ctr">
                      <a:solidFill>
                        <a:srgbClr val="092440"/>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FFC000"/>
                          </a:solidFill>
                          <a:effectLst/>
                          <a:uLnTx/>
                          <a:uFillTx/>
                          <a:latin typeface="Abel Pro" panose="02000506030000020004" pitchFamily="50" charset="0"/>
                          <a:ea typeface="+mn-ea"/>
                          <a:cs typeface="+mn-cs"/>
                        </a:rPr>
                        <a:t>Reactive:</a:t>
                      </a:r>
                    </a:p>
                  </a:txBody>
                  <a:tcPr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rgbClr val="092440"/>
                    </a:solidFill>
                  </a:tcPr>
                </a:tc>
                <a:extLst>
                  <a:ext uri="{0D108BD9-81ED-4DB2-BD59-A6C34878D82A}">
                    <a16:rowId xmlns:a16="http://schemas.microsoft.com/office/drawing/2014/main" val="2166762488"/>
                  </a:ext>
                </a:extLst>
              </a:tr>
              <a:tr h="451853">
                <a:tc>
                  <a:txBody>
                    <a:bodyPr/>
                    <a:lstStyle/>
                    <a:p>
                      <a:pPr algn="l"/>
                      <a:r>
                        <a:rPr lang="en-GB" sz="1200" noProof="0" dirty="0">
                          <a:solidFill>
                            <a:schemeClr val="tx1"/>
                          </a:solidFill>
                          <a:latin typeface="Abel Pro" panose="02000506030000020004" pitchFamily="50" charset="0"/>
                        </a:rPr>
                        <a:t>Holm Security VMP</a:t>
                      </a:r>
                    </a:p>
                  </a:txBody>
                  <a:tcPr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noProof="0" dirty="0">
                          <a:solidFill>
                            <a:schemeClr val="tx1"/>
                          </a:solidFill>
                          <a:latin typeface="Abel Pro" panose="02000506030000020004" pitchFamily="50" charset="0"/>
                        </a:rPr>
                        <a:t>Next-Gen Vulnerability Management.</a:t>
                      </a:r>
                    </a:p>
                  </a:txBody>
                  <a:tcPr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noProof="0" dirty="0">
                          <a:solidFill>
                            <a:schemeClr val="tx1"/>
                          </a:solidFill>
                          <a:latin typeface="Abel Pro" panose="02000506030000020004" pitchFamily="50" charset="0"/>
                        </a:rPr>
                        <a:t>-</a:t>
                      </a:r>
                      <a:endParaRPr kumimoji="0" lang="en-GB" sz="1200" b="0" i="0" u="none" strike="noStrike" kern="1200" cap="none" spc="0" normalizeH="0" baseline="0" noProof="0" dirty="0">
                        <a:ln>
                          <a:noFill/>
                        </a:ln>
                        <a:solidFill>
                          <a:srgbClr val="00B050"/>
                        </a:solidFill>
                        <a:effectLst/>
                        <a:uLnTx/>
                        <a:uFillTx/>
                        <a:latin typeface="Font Awesome 5 Pro Light" panose="02000303000000000000" pitchFamily="50" charset="0"/>
                        <a:ea typeface="+mn-ea"/>
                        <a:cs typeface="+mn-cs"/>
                      </a:endParaRPr>
                    </a:p>
                  </a:txBody>
                  <a:tcPr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B050"/>
                          </a:solidFill>
                          <a:effectLst/>
                          <a:uLnTx/>
                          <a:uFillTx/>
                          <a:latin typeface="Font Awesome 5 Pro Light" panose="02000303000000000000" pitchFamily="50" charset="0"/>
                          <a:ea typeface="+mn-ea"/>
                          <a:cs typeface="+mn-cs"/>
                        </a:rPr>
                        <a:t></a:t>
                      </a:r>
                    </a:p>
                  </a:txBody>
                  <a:tcPr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00B050"/>
                        </a:solidFill>
                        <a:effectLst/>
                        <a:uLnTx/>
                        <a:uFillTx/>
                        <a:latin typeface="Font Awesome 5 Pro Light" panose="02000303000000000000" pitchFamily="50" charset="0"/>
                        <a:ea typeface="+mn-ea"/>
                        <a:cs typeface="+mn-cs"/>
                      </a:endParaRPr>
                    </a:p>
                  </a:txBody>
                  <a:tcPr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sv-SE"/>
                    </a:p>
                  </a:txBody>
                  <a:tcPr>
                    <a:lnT w="3175" cap="flat" cmpd="sng" algn="ctr">
                      <a:solidFill>
                        <a:srgbClr val="092440"/>
                      </a:solidFill>
                      <a:prstDash val="solid"/>
                      <a:round/>
                      <a:headEnd type="none" w="med" len="med"/>
                      <a:tailEnd type="none" w="med" len="med"/>
                    </a:lnT>
                  </a:tcPr>
                </a:tc>
                <a:extLst>
                  <a:ext uri="{0D108BD9-81ED-4DB2-BD59-A6C34878D82A}">
                    <a16:rowId xmlns:a16="http://schemas.microsoft.com/office/drawing/2014/main" val="1402447777"/>
                  </a:ext>
                </a:extLst>
              </a:tr>
              <a:tr h="5674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noProof="0" dirty="0">
                          <a:solidFill>
                            <a:schemeClr val="tx1"/>
                          </a:solidFill>
                          <a:latin typeface="Abel Pro" panose="02000506030000020004" pitchFamily="50" charset="0"/>
                        </a:rPr>
                        <a:t>Penetration testing</a:t>
                      </a:r>
                    </a:p>
                  </a:txBody>
                  <a:tcPr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r>
                        <a:rPr lang="en-US" sz="1200" noProof="0" dirty="0">
                          <a:solidFill>
                            <a:schemeClr val="tx1"/>
                          </a:solidFill>
                          <a:latin typeface="Abel Pro" panose="02000506030000020004" pitchFamily="50" charset="0"/>
                        </a:rPr>
                        <a:t>Cybersecurity assessment and testing technique conducted to evaluate the security of an organization's IT infrastructure, applications, and systems. </a:t>
                      </a:r>
                    </a:p>
                  </a:txBody>
                  <a:tcPr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noProof="0" dirty="0">
                          <a:solidFill>
                            <a:schemeClr val="tx1"/>
                          </a:solidFill>
                          <a:latin typeface="Abel Pro" panose="02000506030000020004" pitchFamily="50" charset="0"/>
                        </a:rPr>
                        <a:t>Complements</a:t>
                      </a:r>
                      <a:endParaRPr kumimoji="0" lang="en-GB" sz="1200" b="0" i="0" u="none" strike="noStrike" kern="1200" cap="none" spc="0" normalizeH="0" baseline="0" noProof="0" dirty="0">
                        <a:ln>
                          <a:noFill/>
                        </a:ln>
                        <a:solidFill>
                          <a:srgbClr val="00B050"/>
                        </a:solidFill>
                        <a:effectLst/>
                        <a:uLnTx/>
                        <a:uFillTx/>
                        <a:latin typeface="Font Awesome 5 Pro Light" panose="02000303000000000000" pitchFamily="50" charset="0"/>
                        <a:ea typeface="+mn-ea"/>
                        <a:cs typeface="+mn-cs"/>
                      </a:endParaRPr>
                    </a:p>
                  </a:txBody>
                  <a:tcPr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B050"/>
                          </a:solidFill>
                          <a:effectLst/>
                          <a:uLnTx/>
                          <a:uFillTx/>
                          <a:latin typeface="Font Awesome 5 Pro Light" panose="02000303000000000000" pitchFamily="50" charset="0"/>
                          <a:ea typeface="+mn-ea"/>
                          <a:cs typeface="+mn-cs"/>
                        </a:rPr>
                        <a:t></a:t>
                      </a:r>
                    </a:p>
                  </a:txBody>
                  <a:tcPr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chemeClr val="bg1">
                            <a:lumMod val="75000"/>
                          </a:schemeClr>
                        </a:solidFill>
                        <a:effectLst/>
                        <a:uLnTx/>
                        <a:uFillTx/>
                        <a:latin typeface="Font Awesome 5 Pro Light" panose="02000303000000000000" pitchFamily="50" charset="0"/>
                        <a:ea typeface="+mn-ea"/>
                        <a:cs typeface="+mn-cs"/>
                      </a:endParaRPr>
                    </a:p>
                  </a:txBody>
                  <a:tcPr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endParaRPr lang="en-US"/>
                    </a:p>
                  </a:txBody>
                  <a:tcPr/>
                </a:tc>
                <a:extLst>
                  <a:ext uri="{0D108BD9-81ED-4DB2-BD59-A6C34878D82A}">
                    <a16:rowId xmlns:a16="http://schemas.microsoft.com/office/drawing/2014/main" val="183435545"/>
                  </a:ext>
                </a:extLst>
              </a:tr>
              <a:tr h="743013">
                <a:tc>
                  <a:txBody>
                    <a:bodyPr/>
                    <a:lstStyle/>
                    <a:p>
                      <a:pPr algn="l"/>
                      <a:r>
                        <a:rPr lang="en-GB" sz="1200" noProof="0" dirty="0">
                          <a:solidFill>
                            <a:schemeClr val="tx1"/>
                          </a:solidFill>
                          <a:latin typeface="Abel Pro" panose="02000506030000020004" pitchFamily="50" charset="0"/>
                        </a:rPr>
                        <a:t>SIEM</a:t>
                      </a:r>
                    </a:p>
                  </a:txBody>
                  <a:tcPr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noProof="0" dirty="0">
                          <a:solidFill>
                            <a:schemeClr val="tx1"/>
                          </a:solidFill>
                          <a:latin typeface="Abel Pro" panose="02000506030000020004" pitchFamily="50" charset="0"/>
                        </a:rPr>
                        <a:t>Information &amp; Event Management (SIEM) provides organizations with the ability to collect, analyze, and correlate security event data from various sources across their IT environment. </a:t>
                      </a:r>
                    </a:p>
                  </a:txBody>
                  <a:tcPr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noProof="0" dirty="0">
                          <a:solidFill>
                            <a:schemeClr val="tx1"/>
                          </a:solidFill>
                          <a:latin typeface="Abel Pro" panose="02000506030000020004" pitchFamily="50" charset="0"/>
                        </a:rPr>
                        <a:t>Complements, integrates</a:t>
                      </a:r>
                      <a:endParaRPr kumimoji="0" lang="en-GB" sz="1200" b="0" i="0" u="none" strike="noStrike" kern="1200" cap="none" spc="0" normalizeH="0" baseline="0" noProof="0" dirty="0">
                        <a:ln>
                          <a:noFill/>
                        </a:ln>
                        <a:solidFill>
                          <a:srgbClr val="00B050"/>
                        </a:solidFill>
                        <a:effectLst/>
                        <a:uLnTx/>
                        <a:uFillTx/>
                        <a:latin typeface="Font Awesome 5 Pro Light" panose="02000303000000000000" pitchFamily="50" charset="0"/>
                        <a:ea typeface="+mn-ea"/>
                        <a:cs typeface="+mn-cs"/>
                      </a:endParaRPr>
                    </a:p>
                  </a:txBody>
                  <a:tcPr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B050"/>
                          </a:solidFill>
                          <a:effectLst/>
                          <a:uLnTx/>
                          <a:uFillTx/>
                          <a:latin typeface="Font Awesome 5 Pro Light" panose="02000303000000000000" pitchFamily="50" charset="0"/>
                          <a:ea typeface="+mn-ea"/>
                          <a:cs typeface="+mn-cs"/>
                        </a:rPr>
                        <a:t></a:t>
                      </a:r>
                    </a:p>
                  </a:txBody>
                  <a:tcPr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B050"/>
                          </a:solidFill>
                          <a:effectLst/>
                          <a:uLnTx/>
                          <a:uFillTx/>
                          <a:latin typeface="Font Awesome 5 Pro Light" panose="02000303000000000000" pitchFamily="50" charset="0"/>
                          <a:ea typeface="+mn-ea"/>
                          <a:cs typeface="+mn-cs"/>
                        </a:rPr>
                        <a:t></a:t>
                      </a:r>
                    </a:p>
                  </a:txBody>
                  <a:tcPr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3853541826"/>
                  </a:ext>
                </a:extLst>
              </a:tr>
              <a:tr h="729540">
                <a:tc>
                  <a:txBody>
                    <a:bodyPr/>
                    <a:lstStyle/>
                    <a:p>
                      <a:pPr algn="l"/>
                      <a:r>
                        <a:rPr lang="en-GB" sz="1200" noProof="0" dirty="0">
                          <a:solidFill>
                            <a:schemeClr val="tx1"/>
                          </a:solidFill>
                          <a:latin typeface="Abel Pro" panose="02000506030000020004" pitchFamily="50" charset="0"/>
                        </a:rPr>
                        <a:t>SOC</a:t>
                      </a:r>
                    </a:p>
                  </a:txBody>
                  <a:tcPr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r>
                        <a:rPr lang="en-US" sz="1200" dirty="0">
                          <a:latin typeface="Abel Pro" panose="02000506030000020004" pitchFamily="50" charset="0"/>
                        </a:rPr>
                        <a:t>A Security Operations Center (SOC) is a centralized unit within an organization or outsourced to an IT partner that is responsible for monitoring, detecting, analyzing, and responding to cybersecurity incidents and threats. </a:t>
                      </a:r>
                      <a:endParaRPr lang="en-GB" sz="1200" noProof="0" dirty="0">
                        <a:solidFill>
                          <a:schemeClr val="tx1"/>
                        </a:solidFill>
                        <a:latin typeface="Abel Pro" panose="02000506030000020004" pitchFamily="50" charset="0"/>
                      </a:endParaRPr>
                    </a:p>
                  </a:txBody>
                  <a:tcPr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noProof="0" dirty="0">
                          <a:solidFill>
                            <a:schemeClr val="tx1"/>
                          </a:solidFill>
                          <a:latin typeface="Abel Pro" panose="02000506030000020004" pitchFamily="50" charset="0"/>
                        </a:rPr>
                        <a:t>Complements, integrates</a:t>
                      </a:r>
                      <a:endParaRPr kumimoji="0" lang="en-GB" sz="1200" b="0" i="0" u="none" strike="noStrike" kern="1200" cap="none" spc="0" normalizeH="0" baseline="0" noProof="0" dirty="0">
                        <a:ln>
                          <a:noFill/>
                        </a:ln>
                        <a:solidFill>
                          <a:srgbClr val="00B050"/>
                        </a:solidFill>
                        <a:effectLst/>
                        <a:uLnTx/>
                        <a:uFillTx/>
                        <a:latin typeface="Font Awesome 5 Pro Light" panose="02000303000000000000" pitchFamily="50" charset="0"/>
                        <a:ea typeface="+mn-ea"/>
                        <a:cs typeface="+mn-cs"/>
                      </a:endParaRPr>
                    </a:p>
                  </a:txBody>
                  <a:tcPr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B050"/>
                          </a:solidFill>
                          <a:effectLst/>
                          <a:uLnTx/>
                          <a:uFillTx/>
                          <a:latin typeface="Font Awesome 5 Pro Light" panose="02000303000000000000" pitchFamily="50" charset="0"/>
                          <a:ea typeface="+mn-ea"/>
                          <a:cs typeface="+mn-cs"/>
                        </a:rPr>
                        <a:t></a:t>
                      </a:r>
                    </a:p>
                  </a:txBody>
                  <a:tcPr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B050"/>
                          </a:solidFill>
                          <a:effectLst/>
                          <a:uLnTx/>
                          <a:uFillTx/>
                          <a:latin typeface="Font Awesome 5 Pro Light" panose="02000303000000000000" pitchFamily="50" charset="0"/>
                          <a:ea typeface="+mn-ea"/>
                          <a:cs typeface="+mn-cs"/>
                        </a:rPr>
                        <a:t></a:t>
                      </a:r>
                    </a:p>
                  </a:txBody>
                  <a:tcPr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endParaRPr lang="en-US"/>
                    </a:p>
                  </a:txBody>
                  <a:tcPr/>
                </a:tc>
                <a:extLst>
                  <a:ext uri="{0D108BD9-81ED-4DB2-BD59-A6C34878D82A}">
                    <a16:rowId xmlns:a16="http://schemas.microsoft.com/office/drawing/2014/main" val="1790221272"/>
                  </a:ext>
                </a:extLst>
              </a:tr>
              <a:tr h="7295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noProof="0" dirty="0">
                          <a:solidFill>
                            <a:schemeClr val="tx1"/>
                          </a:solidFill>
                          <a:latin typeface="Abel Pro" panose="02000506030000020004" pitchFamily="50" charset="0"/>
                        </a:rPr>
                        <a:t>XDR/EDR</a:t>
                      </a:r>
                    </a:p>
                  </a:txBody>
                  <a:tcPr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en-US" sz="1200" noProof="0" dirty="0">
                          <a:solidFill>
                            <a:schemeClr val="tx1"/>
                          </a:solidFill>
                          <a:latin typeface="Abel Pro" panose="02000506030000020004" pitchFamily="50" charset="0"/>
                        </a:rPr>
                        <a:t>Extended </a:t>
                      </a:r>
                      <a:r>
                        <a:rPr lang="en-US" sz="1200" noProof="0">
                          <a:solidFill>
                            <a:schemeClr val="tx1"/>
                          </a:solidFill>
                          <a:latin typeface="Abel Pro" panose="02000506030000020004" pitchFamily="50" charset="0"/>
                        </a:rPr>
                        <a:t>Detection &amp; Response </a:t>
                      </a:r>
                      <a:r>
                        <a:rPr lang="en-US" sz="1200" noProof="0" dirty="0">
                          <a:solidFill>
                            <a:schemeClr val="tx1"/>
                          </a:solidFill>
                          <a:latin typeface="Abel Pro" panose="02000506030000020004" pitchFamily="50" charset="0"/>
                        </a:rPr>
                        <a:t>(XDR) is a cybersecurity technology and approach that enhances traditional Endpoint Detection &amp; Response (EDR) capabilities by integrating and correlating data from multiple security products across the entire IT environment. </a:t>
                      </a:r>
                    </a:p>
                  </a:txBody>
                  <a:tcPr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10243E"/>
                          </a:solidFill>
                          <a:effectLst/>
                          <a:uLnTx/>
                          <a:uFillTx/>
                          <a:latin typeface="Abel Pro" panose="02000506030000020004" pitchFamily="50" charset="0"/>
                          <a:ea typeface="+mn-ea"/>
                          <a:cs typeface="+mn-cs"/>
                        </a:rPr>
                        <a:t>No</a:t>
                      </a:r>
                      <a:endParaRPr kumimoji="0" lang="en-GB" sz="1200" b="0" i="0" u="none" strike="noStrike" kern="1200" cap="none" spc="0" normalizeH="0" baseline="0" noProof="0" dirty="0">
                        <a:ln>
                          <a:noFill/>
                        </a:ln>
                        <a:solidFill>
                          <a:srgbClr val="00B050"/>
                        </a:solidFill>
                        <a:effectLst/>
                        <a:uLnTx/>
                        <a:uFillTx/>
                        <a:latin typeface="Font Awesome 5 Pro Light" panose="02000303000000000000" pitchFamily="50" charset="0"/>
                        <a:ea typeface="+mn-ea"/>
                        <a:cs typeface="+mn-cs"/>
                      </a:endParaRPr>
                    </a:p>
                  </a:txBody>
                  <a:tcPr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00B050"/>
                        </a:solidFill>
                        <a:effectLst/>
                        <a:uLnTx/>
                        <a:uFillTx/>
                        <a:latin typeface="Font Awesome 5 Pro Light" panose="02000303000000000000" pitchFamily="50" charset="0"/>
                        <a:ea typeface="+mn-ea"/>
                        <a:cs typeface="+mn-cs"/>
                      </a:endParaRPr>
                    </a:p>
                  </a:txBody>
                  <a:tcPr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B050"/>
                          </a:solidFill>
                          <a:effectLst/>
                          <a:uLnTx/>
                          <a:uFillTx/>
                          <a:latin typeface="Font Awesome 5 Pro Light" panose="02000303000000000000" pitchFamily="50" charset="0"/>
                          <a:ea typeface="+mn-ea"/>
                          <a:cs typeface="+mn-cs"/>
                        </a:rPr>
                        <a:t></a:t>
                      </a:r>
                    </a:p>
                  </a:txBody>
                  <a:tcPr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extLst>
                  <a:ext uri="{0D108BD9-81ED-4DB2-BD59-A6C34878D82A}">
                    <a16:rowId xmlns:a16="http://schemas.microsoft.com/office/drawing/2014/main" val="2983599949"/>
                  </a:ext>
                </a:extLst>
              </a:tr>
              <a:tr h="891659">
                <a:tc>
                  <a:txBody>
                    <a:bodyPr/>
                    <a:lstStyle/>
                    <a:p>
                      <a:pPr algn="l"/>
                      <a:r>
                        <a:rPr lang="en-GB" sz="1200" noProof="0" dirty="0">
                          <a:solidFill>
                            <a:schemeClr val="tx1"/>
                          </a:solidFill>
                          <a:latin typeface="Abel Pro" panose="02000506030000020004" pitchFamily="50" charset="0"/>
                        </a:rPr>
                        <a:t>Anti-virus</a:t>
                      </a:r>
                    </a:p>
                  </a:txBody>
                  <a:tcPr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r>
                        <a:rPr lang="en-US" sz="1200" noProof="0" dirty="0">
                          <a:solidFill>
                            <a:schemeClr val="tx1"/>
                          </a:solidFill>
                          <a:latin typeface="Abel Pro" panose="02000506030000020004" pitchFamily="50" charset="0"/>
                        </a:rPr>
                        <a:t>A computer anti-virus is a software program designed to detect, prevent, and remove malicious software, commonly referred to as malware, from a computer or digital device. </a:t>
                      </a:r>
                    </a:p>
                  </a:txBody>
                  <a:tcPr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10243E"/>
                          </a:solidFill>
                          <a:effectLst/>
                          <a:uLnTx/>
                          <a:uFillTx/>
                          <a:latin typeface="Abel Pro" panose="02000506030000020004" pitchFamily="50" charset="0"/>
                          <a:ea typeface="+mn-ea"/>
                          <a:cs typeface="+mn-cs"/>
                        </a:rPr>
                        <a:t>No</a:t>
                      </a:r>
                      <a:endParaRPr kumimoji="0" lang="en-GB" sz="1200" b="0" i="0" u="none" strike="noStrike" kern="1200" cap="none" spc="0" normalizeH="0" baseline="0" noProof="0" dirty="0">
                        <a:ln>
                          <a:noFill/>
                        </a:ln>
                        <a:solidFill>
                          <a:srgbClr val="00B050"/>
                        </a:solidFill>
                        <a:effectLst/>
                        <a:uLnTx/>
                        <a:uFillTx/>
                        <a:latin typeface="Font Awesome 5 Pro Light" panose="02000303000000000000" pitchFamily="50" charset="0"/>
                        <a:ea typeface="+mn-ea"/>
                        <a:cs typeface="+mn-cs"/>
                      </a:endParaRPr>
                    </a:p>
                  </a:txBody>
                  <a:tcPr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00B050"/>
                        </a:solidFill>
                        <a:effectLst/>
                        <a:uLnTx/>
                        <a:uFillTx/>
                        <a:latin typeface="Font Awesome 5 Pro Light" panose="02000303000000000000" pitchFamily="50" charset="0"/>
                        <a:ea typeface="+mn-ea"/>
                        <a:cs typeface="+mn-cs"/>
                      </a:endParaRPr>
                    </a:p>
                  </a:txBody>
                  <a:tcPr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B050"/>
                          </a:solidFill>
                          <a:effectLst/>
                          <a:uLnTx/>
                          <a:uFillTx/>
                          <a:latin typeface="Font Awesome 5 Pro Light" panose="02000303000000000000" pitchFamily="50" charset="0"/>
                          <a:ea typeface="+mn-ea"/>
                          <a:cs typeface="+mn-cs"/>
                        </a:rPr>
                        <a:t></a:t>
                      </a:r>
                    </a:p>
                  </a:txBody>
                  <a:tcPr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endParaRPr lang="en-US" dirty="0"/>
                    </a:p>
                  </a:txBody>
                  <a:tcPr/>
                </a:tc>
                <a:extLst>
                  <a:ext uri="{0D108BD9-81ED-4DB2-BD59-A6C34878D82A}">
                    <a16:rowId xmlns:a16="http://schemas.microsoft.com/office/drawing/2014/main" val="2454643401"/>
                  </a:ext>
                </a:extLst>
              </a:tr>
            </a:tbl>
          </a:graphicData>
        </a:graphic>
      </p:graphicFrame>
    </p:spTree>
    <p:extLst>
      <p:ext uri="{BB962C8B-B14F-4D97-AF65-F5344CB8AC3E}">
        <p14:creationId xmlns:p14="http://schemas.microsoft.com/office/powerpoint/2010/main" val="772867457"/>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ruta 3">
            <a:extLst>
              <a:ext uri="{FF2B5EF4-FFF2-40B4-BE49-F238E27FC236}">
                <a16:creationId xmlns:a16="http://schemas.microsoft.com/office/drawing/2014/main" id="{0F74BFA1-E66A-4193-956F-AC3323A168C5}"/>
              </a:ext>
            </a:extLst>
          </p:cNvPr>
          <p:cNvSpPr txBox="1">
            <a:spLocks/>
          </p:cNvSpPr>
          <p:nvPr/>
        </p:nvSpPr>
        <p:spPr>
          <a:xfrm>
            <a:off x="5235986" y="0"/>
            <a:ext cx="6548846" cy="5895439"/>
          </a:xfrm>
          <a:prstGeom prst="rect">
            <a:avLst/>
          </a:prstGeom>
          <a:noFill/>
        </p:spPr>
        <p:txBody>
          <a:bodyPr wrap="square" lIns="540000" tIns="0" rIns="540000" bIns="0" rtlCol="0" anchor="ctr">
            <a:noAutofit/>
          </a:bodyPr>
          <a:lstStyle/>
          <a:p>
            <a:pPr algn="ctr"/>
            <a:r>
              <a:rPr lang="en-US" sz="4400" b="1" dirty="0">
                <a:solidFill>
                  <a:srgbClr val="092440"/>
                </a:solidFill>
                <a:latin typeface="Abel Pro" panose="02000506030000020004" pitchFamily="50" charset="0"/>
              </a:rPr>
              <a:t>Have our experts help you achieve your goals.</a:t>
            </a:r>
          </a:p>
        </p:txBody>
      </p:sp>
      <p:sp>
        <p:nvSpPr>
          <p:cNvPr id="7" name="Title 6">
            <a:extLst>
              <a:ext uri="{FF2B5EF4-FFF2-40B4-BE49-F238E27FC236}">
                <a16:creationId xmlns:a16="http://schemas.microsoft.com/office/drawing/2014/main" id="{0AFD75CF-19A1-EDDF-A853-AD8FA4CD1EC9}"/>
              </a:ext>
            </a:extLst>
          </p:cNvPr>
          <p:cNvSpPr>
            <a:spLocks noGrp="1"/>
          </p:cNvSpPr>
          <p:nvPr>
            <p:ph type="title"/>
          </p:nvPr>
        </p:nvSpPr>
        <p:spPr/>
        <p:txBody>
          <a:bodyPr/>
          <a:lstStyle/>
          <a:p>
            <a:r>
              <a:rPr lang="en-US" dirty="0"/>
              <a:t>Professional services</a:t>
            </a:r>
          </a:p>
        </p:txBody>
      </p:sp>
      <p:pic>
        <p:nvPicPr>
          <p:cNvPr id="29" name="Picture 28">
            <a:extLst>
              <a:ext uri="{FF2B5EF4-FFF2-40B4-BE49-F238E27FC236}">
                <a16:creationId xmlns:a16="http://schemas.microsoft.com/office/drawing/2014/main" id="{7C4B07BC-004B-8984-FAA5-B9925C57FFC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49952" y="3604614"/>
            <a:ext cx="3239843" cy="1986873"/>
          </a:xfrm>
          <a:prstGeom prst="rect">
            <a:avLst/>
          </a:prstGeom>
        </p:spPr>
      </p:pic>
      <p:sp>
        <p:nvSpPr>
          <p:cNvPr id="5" name="Rectangle 4">
            <a:hlinkClick r:id="rId4" action="ppaction://hlinksldjump"/>
            <a:extLst>
              <a:ext uri="{FF2B5EF4-FFF2-40B4-BE49-F238E27FC236}">
                <a16:creationId xmlns:a16="http://schemas.microsoft.com/office/drawing/2014/main" id="{4F6440DD-B118-0546-173A-DB0EE3F252AE}"/>
              </a:ext>
            </a:extLst>
          </p:cNvPr>
          <p:cNvSpPr/>
          <p:nvPr/>
        </p:nvSpPr>
        <p:spPr>
          <a:xfrm>
            <a:off x="10509337" y="228659"/>
            <a:ext cx="1490597" cy="324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bel Pro" panose="02000506030000020004" pitchFamily="50" charset="0"/>
            </a:endParaRPr>
          </a:p>
        </p:txBody>
      </p:sp>
      <p:pic>
        <p:nvPicPr>
          <p:cNvPr id="6" name="Picture 47" descr="Icon&#10;&#10;Description automatically generated">
            <a:hlinkClick r:id="rId5" action="ppaction://hlinksldjump"/>
            <a:extLst>
              <a:ext uri="{FF2B5EF4-FFF2-40B4-BE49-F238E27FC236}">
                <a16:creationId xmlns:a16="http://schemas.microsoft.com/office/drawing/2014/main" id="{386D102E-90F3-8057-B372-2CE184C8EEB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36822" y="2076559"/>
            <a:ext cx="1866101" cy="1866101"/>
          </a:xfrm>
          <a:prstGeom prst="rect">
            <a:avLst/>
          </a:prstGeom>
          <a:effectLst/>
        </p:spPr>
      </p:pic>
      <p:cxnSp>
        <p:nvCxnSpPr>
          <p:cNvPr id="9" name="Google Shape;523;p15">
            <a:extLst>
              <a:ext uri="{FF2B5EF4-FFF2-40B4-BE49-F238E27FC236}">
                <a16:creationId xmlns:a16="http://schemas.microsoft.com/office/drawing/2014/main" id="{CF3BE9D8-647C-3A8A-8DC1-6E8FBFCF899F}"/>
              </a:ext>
            </a:extLst>
          </p:cNvPr>
          <p:cNvCxnSpPr>
            <a:cxnSpLocks/>
          </p:cNvCxnSpPr>
          <p:nvPr/>
        </p:nvCxnSpPr>
        <p:spPr>
          <a:xfrm>
            <a:off x="4822002" y="1638654"/>
            <a:ext cx="0" cy="4256785"/>
          </a:xfrm>
          <a:prstGeom prst="straightConnector1">
            <a:avLst/>
          </a:prstGeom>
          <a:noFill/>
          <a:ln w="6350" cap="flat" cmpd="sng">
            <a:solidFill>
              <a:srgbClr val="092440"/>
            </a:solidFill>
            <a:prstDash val="solid"/>
            <a:miter lim="800000"/>
            <a:headEnd type="none" w="sm" len="sm"/>
            <a:tailEnd type="none" w="sm" len="sm"/>
          </a:ln>
        </p:spPr>
      </p:cxnSp>
      <p:sp>
        <p:nvSpPr>
          <p:cNvPr id="3" name="Rektangel: rundade hörn 2">
            <a:extLst>
              <a:ext uri="{FF2B5EF4-FFF2-40B4-BE49-F238E27FC236}">
                <a16:creationId xmlns:a16="http://schemas.microsoft.com/office/drawing/2014/main" id="{80A82764-2F8E-60CB-C1CB-5E6D33EFDB79}"/>
              </a:ext>
            </a:extLst>
          </p:cNvPr>
          <p:cNvSpPr/>
          <p:nvPr/>
        </p:nvSpPr>
        <p:spPr>
          <a:xfrm>
            <a:off x="5499753" y="4372164"/>
            <a:ext cx="3010656" cy="1099381"/>
          </a:xfrm>
          <a:prstGeom prst="roundRect">
            <a:avLst>
              <a:gd name="adj" fmla="val 8405"/>
            </a:avLst>
          </a:prstGeom>
          <a:solidFill>
            <a:srgbClr val="10243E"/>
          </a:solidFill>
          <a:ln>
            <a:noFill/>
          </a:ln>
        </p:spPr>
        <p:style>
          <a:lnRef idx="2">
            <a:schemeClr val="accent1">
              <a:shade val="15000"/>
            </a:schemeClr>
          </a:lnRef>
          <a:fillRef idx="1">
            <a:schemeClr val="accent1"/>
          </a:fillRef>
          <a:effectRef idx="0">
            <a:schemeClr val="accent1"/>
          </a:effectRef>
          <a:fontRef idx="minor">
            <a:schemeClr val="lt1"/>
          </a:fontRef>
        </p:style>
        <p:txBody>
          <a:bodyPr bIns="180000" rtlCol="0" anchor="b"/>
          <a:lstStyle/>
          <a:p>
            <a:pPr algn="ctr"/>
            <a:r>
              <a:rPr lang="en-US" dirty="0">
                <a:solidFill>
                  <a:srgbClr val="FFC000"/>
                </a:solidFill>
                <a:latin typeface="Abel Pro" panose="02000506030000020004" pitchFamily="50" charset="0"/>
              </a:rPr>
              <a:t>Training Center</a:t>
            </a:r>
          </a:p>
        </p:txBody>
      </p:sp>
      <p:pic>
        <p:nvPicPr>
          <p:cNvPr id="11" name="Graphic 4">
            <a:extLst>
              <a:ext uri="{FF2B5EF4-FFF2-40B4-BE49-F238E27FC236}">
                <a16:creationId xmlns:a16="http://schemas.microsoft.com/office/drawing/2014/main" id="{DC1E97AA-BB3D-BF3C-C1F2-9E8D739771F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781805" y="4564613"/>
            <a:ext cx="446551" cy="357241"/>
          </a:xfrm>
          <a:prstGeom prst="rect">
            <a:avLst/>
          </a:prstGeom>
        </p:spPr>
      </p:pic>
      <p:sp>
        <p:nvSpPr>
          <p:cNvPr id="12" name="Rektangel: rundade hörn 11">
            <a:extLst>
              <a:ext uri="{FF2B5EF4-FFF2-40B4-BE49-F238E27FC236}">
                <a16:creationId xmlns:a16="http://schemas.microsoft.com/office/drawing/2014/main" id="{800C6B5D-4D21-8B35-F76E-6E1FF70B20CC}"/>
              </a:ext>
            </a:extLst>
          </p:cNvPr>
          <p:cNvSpPr/>
          <p:nvPr/>
        </p:nvSpPr>
        <p:spPr>
          <a:xfrm>
            <a:off x="8642292" y="4372164"/>
            <a:ext cx="3010656" cy="1099381"/>
          </a:xfrm>
          <a:prstGeom prst="roundRect">
            <a:avLst>
              <a:gd name="adj" fmla="val 8405"/>
            </a:avLst>
          </a:prstGeom>
          <a:solidFill>
            <a:srgbClr val="10243E"/>
          </a:solidFill>
          <a:ln>
            <a:noFill/>
          </a:ln>
        </p:spPr>
        <p:style>
          <a:lnRef idx="2">
            <a:schemeClr val="accent1">
              <a:shade val="15000"/>
            </a:schemeClr>
          </a:lnRef>
          <a:fillRef idx="1">
            <a:schemeClr val="accent1"/>
          </a:fillRef>
          <a:effectRef idx="0">
            <a:schemeClr val="accent1"/>
          </a:effectRef>
          <a:fontRef idx="minor">
            <a:schemeClr val="lt1"/>
          </a:fontRef>
        </p:style>
        <p:txBody>
          <a:bodyPr bIns="180000" rtlCol="0" anchor="b"/>
          <a:lstStyle/>
          <a:p>
            <a:pPr algn="ctr"/>
            <a:r>
              <a:rPr lang="en-US" dirty="0">
                <a:solidFill>
                  <a:srgbClr val="FFC000"/>
                </a:solidFill>
                <a:latin typeface="Abel Pro" panose="02000506030000020004" pitchFamily="50" charset="0"/>
              </a:rPr>
              <a:t>Success Programs</a:t>
            </a:r>
          </a:p>
        </p:txBody>
      </p:sp>
      <p:pic>
        <p:nvPicPr>
          <p:cNvPr id="13" name="Graphic 6">
            <a:extLst>
              <a:ext uri="{FF2B5EF4-FFF2-40B4-BE49-F238E27FC236}">
                <a16:creationId xmlns:a16="http://schemas.microsoft.com/office/drawing/2014/main" id="{869768C5-E862-9314-1600-BF54CDD7F89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9930940" y="4575167"/>
            <a:ext cx="433359" cy="346687"/>
          </a:xfrm>
          <a:prstGeom prst="rect">
            <a:avLst/>
          </a:prstGeom>
        </p:spPr>
      </p:pic>
      <p:pic>
        <p:nvPicPr>
          <p:cNvPr id="14" name="Picture 47" descr="Icon&#10;&#10;Description automatically generated">
            <a:hlinkClick r:id="rId5" action="ppaction://hlinksldjump"/>
            <a:extLst>
              <a:ext uri="{FF2B5EF4-FFF2-40B4-BE49-F238E27FC236}">
                <a16:creationId xmlns:a16="http://schemas.microsoft.com/office/drawing/2014/main" id="{FAF482F9-E1D5-45F8-6A9D-EC54722F0E8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041741" y="4531477"/>
            <a:ext cx="211756" cy="211756"/>
          </a:xfrm>
          <a:prstGeom prst="rect">
            <a:avLst/>
          </a:prstGeom>
          <a:effectLst/>
        </p:spPr>
      </p:pic>
    </p:spTree>
    <p:extLst>
      <p:ext uri="{BB962C8B-B14F-4D97-AF65-F5344CB8AC3E}">
        <p14:creationId xmlns:p14="http://schemas.microsoft.com/office/powerpoint/2010/main" val="3716580221"/>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ktangel 2">
            <a:extLst>
              <a:ext uri="{FF2B5EF4-FFF2-40B4-BE49-F238E27FC236}">
                <a16:creationId xmlns:a16="http://schemas.microsoft.com/office/drawing/2014/main" id="{7D5CDE99-B8DB-B1CF-BA10-DE875A554AAE}"/>
              </a:ext>
            </a:extLst>
          </p:cNvPr>
          <p:cNvSpPr/>
          <p:nvPr/>
        </p:nvSpPr>
        <p:spPr>
          <a:xfrm>
            <a:off x="562999" y="-2"/>
            <a:ext cx="5361888" cy="68580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0" rIns="36000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600" b="0" i="0" u="none" strike="noStrike" kern="1200" cap="none" spc="0" normalizeH="0" baseline="0" noProof="0" dirty="0">
              <a:ln>
                <a:noFill/>
              </a:ln>
              <a:solidFill>
                <a:srgbClr val="FFC000"/>
              </a:solidFill>
              <a:effectLst/>
              <a:uLnTx/>
              <a:uFillTx/>
              <a:latin typeface="Font Awesome 5 Pro Light" panose="020003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white"/>
                </a:solidFill>
                <a:effectLst/>
                <a:uLnTx/>
                <a:uFillTx/>
                <a:latin typeface="Abel Pro" panose="02000506030000020004" pitchFamily="2" charset="77"/>
                <a:ea typeface="+mn-ea"/>
                <a:cs typeface="+mn-cs"/>
              </a:rPr>
              <a:t>System &amp; Network Scanning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Abel" panose="02000506030000020004" pitchFamily="2" charset="0"/>
                <a:ea typeface="+mn-ea"/>
                <a:cs typeface="+mn-cs"/>
              </a:rPr>
              <a:t>Finds over 100,000 vulnerabilities across all your technical assets.</a:t>
            </a:r>
          </a:p>
        </p:txBody>
      </p:sp>
      <p:pic>
        <p:nvPicPr>
          <p:cNvPr id="4" name="Picture 49" descr="Logo, icon&#10;&#10;Description automatically generated">
            <a:hlinkClick r:id="" action="ppaction://noaction"/>
            <a:extLst>
              <a:ext uri="{FF2B5EF4-FFF2-40B4-BE49-F238E27FC236}">
                <a16:creationId xmlns:a16="http://schemas.microsoft.com/office/drawing/2014/main" id="{4249AFE9-A1D0-1CE5-AB3E-60C843F0A4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828" y="1549573"/>
            <a:ext cx="1456229" cy="1456229"/>
          </a:xfrm>
          <a:prstGeom prst="rect">
            <a:avLst/>
          </a:prstGeom>
        </p:spPr>
      </p:pic>
      <p:sp>
        <p:nvSpPr>
          <p:cNvPr id="2" name="Rectangle 1">
            <a:hlinkClick r:id="" action="ppaction://noaction"/>
            <a:extLst>
              <a:ext uri="{FF2B5EF4-FFF2-40B4-BE49-F238E27FC236}">
                <a16:creationId xmlns:a16="http://schemas.microsoft.com/office/drawing/2014/main" id="{4DA1A138-644B-80A6-F4AF-3BF7854C8463}"/>
              </a:ext>
            </a:extLst>
          </p:cNvPr>
          <p:cNvSpPr/>
          <p:nvPr/>
        </p:nvSpPr>
        <p:spPr>
          <a:xfrm>
            <a:off x="10509337" y="228659"/>
            <a:ext cx="1490597" cy="324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90287453"/>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ruta 11">
            <a:extLst>
              <a:ext uri="{FF2B5EF4-FFF2-40B4-BE49-F238E27FC236}">
                <a16:creationId xmlns:a16="http://schemas.microsoft.com/office/drawing/2014/main" id="{AA3FCBC5-8190-42DB-8D6F-EBE8F2D9353A}"/>
              </a:ext>
            </a:extLst>
          </p:cNvPr>
          <p:cNvSpPr txBox="1">
            <a:spLocks/>
          </p:cNvSpPr>
          <p:nvPr/>
        </p:nvSpPr>
        <p:spPr>
          <a:xfrm>
            <a:off x="-373" y="4320353"/>
            <a:ext cx="4125297" cy="2013403"/>
          </a:xfrm>
          <a:prstGeom prst="rect">
            <a:avLst/>
          </a:prstGeom>
          <a:noFill/>
        </p:spPr>
        <p:txBody>
          <a:bodyPr wrap="square" lIns="360000" tIns="0" rIns="360000" bIns="0" rtlCol="0" anchor="t">
            <a:noAutofit/>
          </a:bodyPr>
          <a:lstStyle/>
          <a:p>
            <a:pPr algn="ctr">
              <a:defRPr/>
            </a:pPr>
            <a:r>
              <a:rPr kumimoji="0" lang="sv-SE" sz="4000" b="0" i="0" u="none" strike="noStrike" kern="1200" cap="none" spc="0" normalizeH="0" baseline="0" dirty="0">
                <a:ln>
                  <a:noFill/>
                </a:ln>
                <a:solidFill>
                  <a:srgbClr val="FFC000"/>
                </a:solidFill>
                <a:effectLst/>
                <a:uLnTx/>
                <a:uFillTx/>
                <a:latin typeface="Font Awesome 5 Pro Light" panose="02000503000000000000" pitchFamily="50" charset="0"/>
                <a:ea typeface="+mn-ea"/>
                <a:cs typeface="+mn-cs"/>
              </a:rPr>
              <a:t></a:t>
            </a:r>
            <a:endParaRPr kumimoji="0" lang="en-US" sz="4000" b="0" i="0" u="none" strike="noStrike" kern="1200" cap="none" spc="0" normalizeH="0" baseline="0" noProof="0" dirty="0">
              <a:ln>
                <a:noFill/>
              </a:ln>
              <a:solidFill>
                <a:srgbClr val="FFC000"/>
              </a:solidFill>
              <a:effectLst/>
              <a:uLnTx/>
              <a:uFillTx/>
              <a:latin typeface="Font Awesome 5 Pro Light" panose="020005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92440"/>
                </a:solidFill>
                <a:effectLst/>
                <a:uLnTx/>
                <a:uFillTx/>
                <a:latin typeface="Abel Pro" panose="02000506030000020004" pitchFamily="50" charset="0"/>
                <a:ea typeface="+mn-ea"/>
                <a:cs typeface="+mn-cs"/>
              </a:rPr>
              <a:t>Asset inventory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92440"/>
                </a:solidFill>
                <a:effectLst/>
                <a:uLnTx/>
                <a:uFillTx/>
                <a:latin typeface="Abel Pro" panose="02000506030000020004" pitchFamily="50" charset="0"/>
                <a:ea typeface="+mn-ea"/>
                <a:cs typeface="+mn-cs"/>
              </a:rPr>
              <a:t>Gain insight and control over your devices and systems.</a:t>
            </a:r>
            <a:endParaRPr kumimoji="0" lang="en-US" sz="1600" b="0" i="0" u="none" strike="noStrike" kern="1200" cap="none" spc="0" normalizeH="0" baseline="0" noProof="0" dirty="0">
              <a:ln>
                <a:noFill/>
              </a:ln>
              <a:solidFill>
                <a:srgbClr val="092440"/>
              </a:solidFill>
              <a:effectLst/>
              <a:uLnTx/>
              <a:uFillTx/>
              <a:latin typeface="Abel" panose="02000506030000020004" pitchFamily="2" charset="0"/>
              <a:ea typeface="+mn-ea"/>
              <a:cs typeface="+mn-cs"/>
            </a:endParaRPr>
          </a:p>
        </p:txBody>
      </p:sp>
      <p:sp>
        <p:nvSpPr>
          <p:cNvPr id="13" name="textruta 12">
            <a:extLst>
              <a:ext uri="{FF2B5EF4-FFF2-40B4-BE49-F238E27FC236}">
                <a16:creationId xmlns:a16="http://schemas.microsoft.com/office/drawing/2014/main" id="{8075C771-046D-49C0-9E7F-9DF57DD99BA1}"/>
              </a:ext>
            </a:extLst>
          </p:cNvPr>
          <p:cNvSpPr txBox="1">
            <a:spLocks/>
          </p:cNvSpPr>
          <p:nvPr/>
        </p:nvSpPr>
        <p:spPr>
          <a:xfrm>
            <a:off x="16672" y="1609320"/>
            <a:ext cx="4125297" cy="2013408"/>
          </a:xfrm>
          <a:prstGeom prst="rect">
            <a:avLst/>
          </a:prstGeom>
          <a:noFill/>
        </p:spPr>
        <p:txBody>
          <a:bodyPr wrap="square" lIns="360000" tIns="0" rIns="36000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srgbClr val="FFC000"/>
              </a:solidFill>
              <a:effectLst/>
              <a:uLnTx/>
              <a:uFillTx/>
              <a:latin typeface="Font Awesome 5 Pro Light" panose="020005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92440"/>
                </a:solidFill>
                <a:effectLst/>
                <a:uLnTx/>
                <a:uFillTx/>
                <a:latin typeface="Abel Pro" panose="02000506030000020004" pitchFamily="50" charset="0"/>
                <a:ea typeface="+mn-ea"/>
                <a:cs typeface="+mn-cs"/>
              </a:rPr>
              <a:t>Outdated software</a:t>
            </a:r>
            <a:endParaRPr kumimoji="0" lang="en-US" sz="1050" b="1" i="0" u="none" strike="noStrike" kern="1200" cap="none" spc="0" normalizeH="0" baseline="0" noProof="0" dirty="0">
              <a:ln>
                <a:noFill/>
              </a:ln>
              <a:solidFill>
                <a:srgbClr val="092440"/>
              </a:solidFill>
              <a:effectLst/>
              <a:uLnTx/>
              <a:uFillTx/>
              <a:latin typeface="Abel Pro" panose="02000506030000020004"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92440"/>
                </a:solidFill>
                <a:effectLst/>
                <a:uLnTx/>
                <a:uFillTx/>
                <a:latin typeface="Abel Pro" panose="02000506030000020004" pitchFamily="50" charset="0"/>
                <a:ea typeface="+mn-ea"/>
                <a:cs typeface="+mn-cs"/>
              </a:rPr>
              <a:t>Find vulnerabilities in outdated systems and software. </a:t>
            </a:r>
          </a:p>
        </p:txBody>
      </p:sp>
      <p:sp>
        <p:nvSpPr>
          <p:cNvPr id="14" name="textruta 13">
            <a:extLst>
              <a:ext uri="{FF2B5EF4-FFF2-40B4-BE49-F238E27FC236}">
                <a16:creationId xmlns:a16="http://schemas.microsoft.com/office/drawing/2014/main" id="{AA7FE1DE-A560-43ED-8FF1-7AEF346EADAD}"/>
              </a:ext>
            </a:extLst>
          </p:cNvPr>
          <p:cNvSpPr txBox="1">
            <a:spLocks/>
          </p:cNvSpPr>
          <p:nvPr/>
        </p:nvSpPr>
        <p:spPr>
          <a:xfrm>
            <a:off x="8158649" y="1609323"/>
            <a:ext cx="4050023" cy="2013402"/>
          </a:xfrm>
          <a:prstGeom prst="rect">
            <a:avLst/>
          </a:prstGeom>
          <a:noFill/>
        </p:spPr>
        <p:txBody>
          <a:bodyPr wrap="square" lIns="360000" tIns="0" rIns="36000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srgbClr val="FFC000"/>
              </a:solidFill>
              <a:effectLst/>
              <a:uLnTx/>
              <a:uFillTx/>
              <a:latin typeface="Font Awesome 5 Pro Light" panose="020005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92440"/>
                </a:solidFill>
                <a:effectLst/>
                <a:uLnTx/>
                <a:uFillTx/>
                <a:latin typeface="Abel Pro" panose="02000506030000020004" pitchFamily="50" charset="0"/>
                <a:ea typeface="+mn-ea"/>
                <a:cs typeface="+mn-cs"/>
              </a:rPr>
              <a:t>Weak security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92440"/>
                </a:solidFill>
                <a:effectLst/>
                <a:uLnTx/>
                <a:uFillTx/>
                <a:latin typeface="Abel Pro" panose="02000506030000020004" pitchFamily="50" charset="0"/>
                <a:ea typeface="+mn-ea"/>
                <a:cs typeface="+mn-cs"/>
              </a:rPr>
              <a:t>Identify weak passwords and encryption in your systems.</a:t>
            </a:r>
          </a:p>
        </p:txBody>
      </p:sp>
      <p:cxnSp>
        <p:nvCxnSpPr>
          <p:cNvPr id="25" name="Rak koppling 24">
            <a:extLst>
              <a:ext uri="{FF2B5EF4-FFF2-40B4-BE49-F238E27FC236}">
                <a16:creationId xmlns:a16="http://schemas.microsoft.com/office/drawing/2014/main" id="{4D62D50A-F555-4D3F-B127-6FA88E22EF95}"/>
              </a:ext>
            </a:extLst>
          </p:cNvPr>
          <p:cNvCxnSpPr/>
          <p:nvPr/>
        </p:nvCxnSpPr>
        <p:spPr>
          <a:xfrm>
            <a:off x="4125296" y="1286674"/>
            <a:ext cx="0" cy="5133102"/>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6" name="Rak koppling 25">
            <a:extLst>
              <a:ext uri="{FF2B5EF4-FFF2-40B4-BE49-F238E27FC236}">
                <a16:creationId xmlns:a16="http://schemas.microsoft.com/office/drawing/2014/main" id="{B3D02990-94F7-4338-A6A6-73ACF02B9242}"/>
              </a:ext>
            </a:extLst>
          </p:cNvPr>
          <p:cNvCxnSpPr/>
          <p:nvPr/>
        </p:nvCxnSpPr>
        <p:spPr>
          <a:xfrm>
            <a:off x="8152297" y="1286674"/>
            <a:ext cx="0" cy="5133102"/>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2" name="textruta 1">
            <a:extLst>
              <a:ext uri="{FF2B5EF4-FFF2-40B4-BE49-F238E27FC236}">
                <a16:creationId xmlns:a16="http://schemas.microsoft.com/office/drawing/2014/main" id="{8D703AC6-7134-4F30-8DA9-24541CD8ED30}"/>
              </a:ext>
            </a:extLst>
          </p:cNvPr>
          <p:cNvSpPr txBox="1">
            <a:spLocks/>
          </p:cNvSpPr>
          <p:nvPr/>
        </p:nvSpPr>
        <p:spPr>
          <a:xfrm>
            <a:off x="4125296" y="1609314"/>
            <a:ext cx="4050026" cy="2013408"/>
          </a:xfrm>
          <a:prstGeom prst="rect">
            <a:avLst/>
          </a:prstGeom>
          <a:noFill/>
        </p:spPr>
        <p:txBody>
          <a:bodyPr wrap="square" lIns="360000" tIns="0" rIns="36000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srgbClr val="FFC000"/>
              </a:solidFill>
              <a:effectLst/>
              <a:uLnTx/>
              <a:uFillTx/>
              <a:latin typeface="Font Awesome 5 Pro Light" panose="020005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92440"/>
                </a:solidFill>
                <a:effectLst/>
                <a:uLnTx/>
                <a:uFillTx/>
                <a:latin typeface="Abel Pro" panose="02000506030000020004" pitchFamily="50" charset="0"/>
                <a:ea typeface="+mn-ea"/>
                <a:cs typeface="+mn-cs"/>
              </a:rPr>
              <a:t>Misconfigurations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92440"/>
                </a:solidFill>
                <a:effectLst/>
                <a:uLnTx/>
                <a:uFillTx/>
                <a:latin typeface="Abel Pro" panose="02000506030000020004" pitchFamily="50" charset="0"/>
                <a:ea typeface="+mn-ea"/>
                <a:cs typeface="+mn-cs"/>
              </a:rPr>
              <a:t>Find misconfigurations in systems, cloud, software, and networks, </a:t>
            </a:r>
            <a:r>
              <a:rPr lang="en-US" sz="1600" dirty="0">
                <a:solidFill>
                  <a:srgbClr val="092440"/>
                </a:solidFill>
                <a:latin typeface="Abel Pro" panose="02000506030000020004" pitchFamily="50" charset="0"/>
              </a:rPr>
              <a:t>i</a:t>
            </a:r>
            <a:r>
              <a:rPr kumimoji="0" lang="en-US" sz="1600" b="0" i="0" u="none" strike="noStrike" kern="1200" cap="none" spc="0" normalizeH="0" baseline="0" noProof="0" dirty="0" err="1">
                <a:ln>
                  <a:noFill/>
                </a:ln>
                <a:solidFill>
                  <a:srgbClr val="092440"/>
                </a:solidFill>
                <a:effectLst/>
                <a:uLnTx/>
                <a:uFillTx/>
                <a:latin typeface="Abel Pro" panose="02000506030000020004" pitchFamily="50" charset="0"/>
                <a:ea typeface="+mn-ea"/>
                <a:cs typeface="+mn-cs"/>
              </a:rPr>
              <a:t>ncluding</a:t>
            </a:r>
            <a:r>
              <a:rPr kumimoji="0" lang="en-US" sz="1600" b="0" i="0" u="none" strike="noStrike" kern="1200" cap="none" spc="0" normalizeH="0" baseline="0" noProof="0" dirty="0">
                <a:ln>
                  <a:noFill/>
                </a:ln>
                <a:solidFill>
                  <a:srgbClr val="092440"/>
                </a:solidFill>
                <a:effectLst/>
                <a:uLnTx/>
                <a:uFillTx/>
                <a:latin typeface="Abel Pro" panose="02000506030000020004" pitchFamily="50" charset="0"/>
                <a:ea typeface="+mn-ea"/>
                <a:cs typeface="+mn-cs"/>
              </a:rPr>
              <a:t> policies such as CIS Benchmarks.</a:t>
            </a:r>
          </a:p>
        </p:txBody>
      </p:sp>
      <p:cxnSp>
        <p:nvCxnSpPr>
          <p:cNvPr id="9" name="Rak koppling 8">
            <a:extLst>
              <a:ext uri="{FF2B5EF4-FFF2-40B4-BE49-F238E27FC236}">
                <a16:creationId xmlns:a16="http://schemas.microsoft.com/office/drawing/2014/main" id="{5CA9713E-8985-4D41-9889-5E96CD96CDA8}"/>
              </a:ext>
            </a:extLst>
          </p:cNvPr>
          <p:cNvCxnSpPr>
            <a:cxnSpLocks/>
          </p:cNvCxnSpPr>
          <p:nvPr/>
        </p:nvCxnSpPr>
        <p:spPr>
          <a:xfrm>
            <a:off x="366765" y="3853226"/>
            <a:ext cx="11366378"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6" name="textruta 5">
            <a:extLst>
              <a:ext uri="{FF2B5EF4-FFF2-40B4-BE49-F238E27FC236}">
                <a16:creationId xmlns:a16="http://schemas.microsoft.com/office/drawing/2014/main" id="{1875A84E-19CE-4BA1-A8B8-48DA505905E9}"/>
              </a:ext>
            </a:extLst>
          </p:cNvPr>
          <p:cNvSpPr txBox="1">
            <a:spLocks/>
          </p:cNvSpPr>
          <p:nvPr/>
        </p:nvSpPr>
        <p:spPr>
          <a:xfrm>
            <a:off x="4141969" y="4309648"/>
            <a:ext cx="4016679" cy="2208800"/>
          </a:xfrm>
          <a:prstGeom prst="rect">
            <a:avLst/>
          </a:prstGeom>
          <a:noFill/>
        </p:spPr>
        <p:txBody>
          <a:bodyPr wrap="square" lIns="360000" tIns="0" rIns="36000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srgbClr val="FFC000"/>
              </a:solidFill>
              <a:effectLst/>
              <a:uLnTx/>
              <a:uFillTx/>
              <a:latin typeface="Font Awesome 5 Pro Light" panose="020005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92440"/>
                </a:solidFill>
                <a:effectLst/>
                <a:uLnTx/>
                <a:uFillTx/>
                <a:latin typeface="Abel Pro" panose="02000506030000020004" pitchFamily="50" charset="0"/>
                <a:ea typeface="+mn-ea"/>
                <a:cs typeface="+mn-cs"/>
              </a:rPr>
              <a:t>Exposed data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92440"/>
                </a:solidFill>
                <a:effectLst/>
                <a:uLnTx/>
                <a:uFillTx/>
                <a:latin typeface="Abel Pro" panose="02000506030000020004" pitchFamily="50" charset="0"/>
                <a:ea typeface="+mn-ea"/>
                <a:cs typeface="+mn-cs"/>
              </a:rPr>
              <a:t>Find exposed sensitive data like data directories and source code.</a:t>
            </a:r>
          </a:p>
        </p:txBody>
      </p:sp>
      <p:sp>
        <p:nvSpPr>
          <p:cNvPr id="8" name="textruta 7">
            <a:extLst>
              <a:ext uri="{FF2B5EF4-FFF2-40B4-BE49-F238E27FC236}">
                <a16:creationId xmlns:a16="http://schemas.microsoft.com/office/drawing/2014/main" id="{608E2F06-C5CF-4E34-AD88-074495FB3989}"/>
              </a:ext>
            </a:extLst>
          </p:cNvPr>
          <p:cNvSpPr txBox="1">
            <a:spLocks/>
          </p:cNvSpPr>
          <p:nvPr/>
        </p:nvSpPr>
        <p:spPr>
          <a:xfrm>
            <a:off x="8166984" y="4302935"/>
            <a:ext cx="4016680" cy="2208800"/>
          </a:xfrm>
          <a:prstGeom prst="rect">
            <a:avLst/>
          </a:prstGeom>
          <a:noFill/>
        </p:spPr>
        <p:txBody>
          <a:bodyPr wrap="square" lIns="360000" tIns="0" rIns="36000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srgbClr val="FFC000"/>
              </a:solidFill>
              <a:effectLst/>
              <a:uLnTx/>
              <a:uFillTx/>
              <a:latin typeface="Font Awesome 5 Pro Light" panose="020005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92440"/>
                </a:solidFill>
                <a:effectLst/>
                <a:uLnTx/>
                <a:uFillTx/>
                <a:latin typeface="Abel Pro" panose="02000506030000020004" pitchFamily="50" charset="0"/>
                <a:ea typeface="+mn-ea"/>
                <a:cs typeface="+mn-cs"/>
              </a:rPr>
              <a:t>Blank spots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92440"/>
                </a:solidFill>
                <a:effectLst/>
                <a:uLnTx/>
                <a:uFillTx/>
                <a:latin typeface="Abel Pro" panose="02000506030000020004" pitchFamily="50" charset="0"/>
                <a:ea typeface="+mn-ea"/>
                <a:cs typeface="+mn-cs"/>
              </a:rPr>
              <a:t>Detect unknown systems before they pose a security threat.</a:t>
            </a:r>
          </a:p>
        </p:txBody>
      </p:sp>
      <p:sp>
        <p:nvSpPr>
          <p:cNvPr id="5" name="Title 4">
            <a:extLst>
              <a:ext uri="{FF2B5EF4-FFF2-40B4-BE49-F238E27FC236}">
                <a16:creationId xmlns:a16="http://schemas.microsoft.com/office/drawing/2014/main" id="{4AFC8833-9878-4B21-33CF-83065E1B32A7}"/>
              </a:ext>
            </a:extLst>
          </p:cNvPr>
          <p:cNvSpPr>
            <a:spLocks noGrp="1"/>
          </p:cNvSpPr>
          <p:nvPr>
            <p:ph type="title"/>
          </p:nvPr>
        </p:nvSpPr>
        <p:spPr/>
        <p:txBody>
          <a:bodyPr/>
          <a:lstStyle/>
          <a:p>
            <a:r>
              <a:rPr lang="en-US" dirty="0"/>
              <a:t>Capabilities</a:t>
            </a:r>
          </a:p>
        </p:txBody>
      </p:sp>
      <p:sp>
        <p:nvSpPr>
          <p:cNvPr id="3" name="Rectangle 2">
            <a:hlinkClick r:id="" action="ppaction://noaction"/>
            <a:extLst>
              <a:ext uri="{FF2B5EF4-FFF2-40B4-BE49-F238E27FC236}">
                <a16:creationId xmlns:a16="http://schemas.microsoft.com/office/drawing/2014/main" id="{399F7894-600C-4FBE-9BAE-508584C797F5}"/>
              </a:ext>
            </a:extLst>
          </p:cNvPr>
          <p:cNvSpPr/>
          <p:nvPr/>
        </p:nvSpPr>
        <p:spPr>
          <a:xfrm>
            <a:off x="10509337" y="228659"/>
            <a:ext cx="1490597" cy="324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Graphic 6">
            <a:extLst>
              <a:ext uri="{FF2B5EF4-FFF2-40B4-BE49-F238E27FC236}">
                <a16:creationId xmlns:a16="http://schemas.microsoft.com/office/drawing/2014/main" id="{C7903B6B-33D0-93BB-AE83-CB435AD3C07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881149" y="1687130"/>
            <a:ext cx="548640" cy="487680"/>
          </a:xfrm>
          <a:prstGeom prst="rect">
            <a:avLst/>
          </a:prstGeom>
        </p:spPr>
      </p:pic>
      <p:pic>
        <p:nvPicPr>
          <p:cNvPr id="11" name="Graphic 10">
            <a:extLst>
              <a:ext uri="{FF2B5EF4-FFF2-40B4-BE49-F238E27FC236}">
                <a16:creationId xmlns:a16="http://schemas.microsoft.com/office/drawing/2014/main" id="{048B0E2B-D9C0-8235-309C-55A03257C8F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460477" y="1690532"/>
            <a:ext cx="487680" cy="487680"/>
          </a:xfrm>
          <a:prstGeom prst="rect">
            <a:avLst/>
          </a:prstGeom>
        </p:spPr>
      </p:pic>
      <p:pic>
        <p:nvPicPr>
          <p:cNvPr id="15" name="Graphic 14">
            <a:extLst>
              <a:ext uri="{FF2B5EF4-FFF2-40B4-BE49-F238E27FC236}">
                <a16:creationId xmlns:a16="http://schemas.microsoft.com/office/drawing/2014/main" id="{F4EE2A73-CB79-8DF2-8EE7-95CA74C4891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948157" y="1696862"/>
            <a:ext cx="487680" cy="487680"/>
          </a:xfrm>
          <a:prstGeom prst="rect">
            <a:avLst/>
          </a:prstGeom>
        </p:spPr>
      </p:pic>
      <p:pic>
        <p:nvPicPr>
          <p:cNvPr id="16" name="Graphic 15">
            <a:extLst>
              <a:ext uri="{FF2B5EF4-FFF2-40B4-BE49-F238E27FC236}">
                <a16:creationId xmlns:a16="http://schemas.microsoft.com/office/drawing/2014/main" id="{26E274C6-1FE9-6305-374F-038366A17E0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435837" y="1694238"/>
            <a:ext cx="487680" cy="487680"/>
          </a:xfrm>
          <a:prstGeom prst="rect">
            <a:avLst/>
          </a:prstGeom>
        </p:spPr>
      </p:pic>
      <p:pic>
        <p:nvPicPr>
          <p:cNvPr id="18" name="Graphic 17">
            <a:extLst>
              <a:ext uri="{FF2B5EF4-FFF2-40B4-BE49-F238E27FC236}">
                <a16:creationId xmlns:a16="http://schemas.microsoft.com/office/drawing/2014/main" id="{DF91D3E9-84E8-E198-DB7D-70838DAE93D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864781" y="1692159"/>
            <a:ext cx="426720" cy="487680"/>
          </a:xfrm>
          <a:prstGeom prst="rect">
            <a:avLst/>
          </a:prstGeom>
        </p:spPr>
      </p:pic>
      <p:pic>
        <p:nvPicPr>
          <p:cNvPr id="20" name="Graphic 19">
            <a:extLst>
              <a:ext uri="{FF2B5EF4-FFF2-40B4-BE49-F238E27FC236}">
                <a16:creationId xmlns:a16="http://schemas.microsoft.com/office/drawing/2014/main" id="{E4B8F349-A179-9B5A-B65C-80C3B8592F85}"/>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9881156" y="4455593"/>
            <a:ext cx="609600" cy="487680"/>
          </a:xfrm>
          <a:prstGeom prst="rect">
            <a:avLst/>
          </a:prstGeom>
        </p:spPr>
      </p:pic>
      <p:pic>
        <p:nvPicPr>
          <p:cNvPr id="22" name="Graphic 21">
            <a:extLst>
              <a:ext uri="{FF2B5EF4-FFF2-40B4-BE49-F238E27FC236}">
                <a16:creationId xmlns:a16="http://schemas.microsoft.com/office/drawing/2014/main" id="{8E615222-AE38-FA59-9E4F-EAB4F120847D}"/>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003069" y="4455593"/>
            <a:ext cx="426720" cy="487680"/>
          </a:xfrm>
          <a:prstGeom prst="rect">
            <a:avLst/>
          </a:prstGeom>
        </p:spPr>
      </p:pic>
    </p:spTree>
    <p:extLst>
      <p:ext uri="{BB962C8B-B14F-4D97-AF65-F5344CB8AC3E}">
        <p14:creationId xmlns:p14="http://schemas.microsoft.com/office/powerpoint/2010/main" val="4274096511"/>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ktangel: rundade hörn 14">
            <a:extLst>
              <a:ext uri="{FF2B5EF4-FFF2-40B4-BE49-F238E27FC236}">
                <a16:creationId xmlns:a16="http://schemas.microsoft.com/office/drawing/2014/main" id="{2D43A3F9-E6A9-650D-19E8-9740E98E542E}"/>
              </a:ext>
            </a:extLst>
          </p:cNvPr>
          <p:cNvSpPr/>
          <p:nvPr/>
        </p:nvSpPr>
        <p:spPr>
          <a:xfrm>
            <a:off x="3134625" y="460687"/>
            <a:ext cx="449086" cy="5936624"/>
          </a:xfrm>
          <a:prstGeom prst="roundRect">
            <a:avLst>
              <a:gd name="adj" fmla="val 26234"/>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lumMod val="75000"/>
                  </a:prstClr>
                </a:solidFill>
                <a:effectLst/>
                <a:uLnTx/>
                <a:uFillTx/>
                <a:latin typeface="Font Awesome 5 Pro Light" panose="02000303000000000000" pitchFamily="50" charset="0"/>
                <a:ea typeface="+mn-ea"/>
                <a:cs typeface="+mn-cs"/>
              </a:rPr>
              <a:t>  </a:t>
            </a:r>
            <a:r>
              <a:rPr kumimoji="0" lang="en-US" sz="1800" b="0" i="0" u="none" strike="noStrike" kern="1200" cap="none" spc="0" normalizeH="0" baseline="0" noProof="0">
                <a:ln>
                  <a:noFill/>
                </a:ln>
                <a:solidFill>
                  <a:prstClr val="white">
                    <a:lumMod val="75000"/>
                  </a:prstClr>
                </a:solidFill>
                <a:effectLst/>
                <a:uLnTx/>
                <a:uFillTx/>
                <a:latin typeface="Abel" panose="02000506030000020004" pitchFamily="2" charset="0"/>
                <a:ea typeface="+mn-ea"/>
                <a:cs typeface="+mn-cs"/>
              </a:rPr>
              <a:t>Firewall</a:t>
            </a:r>
          </a:p>
        </p:txBody>
      </p:sp>
      <p:sp>
        <p:nvSpPr>
          <p:cNvPr id="97" name="Полилиния 65">
            <a:extLst>
              <a:ext uri="{FF2B5EF4-FFF2-40B4-BE49-F238E27FC236}">
                <a16:creationId xmlns:a16="http://schemas.microsoft.com/office/drawing/2014/main" id="{F796908B-2B92-4AB8-8F71-7FEF1A1DBE85}"/>
              </a:ext>
            </a:extLst>
          </p:cNvPr>
          <p:cNvSpPr>
            <a:spLocks/>
          </p:cNvSpPr>
          <p:nvPr/>
        </p:nvSpPr>
        <p:spPr bwMode="auto">
          <a:xfrm flipH="1">
            <a:off x="2939652" y="3454754"/>
            <a:ext cx="2374452" cy="240563"/>
          </a:xfrm>
          <a:custGeom>
            <a:avLst/>
            <a:gdLst>
              <a:gd name="T0" fmla="*/ 0 w 2117558"/>
              <a:gd name="T1" fmla="*/ 1180800 h 1179094"/>
              <a:gd name="T2" fmla="*/ 986236 w 2117558"/>
              <a:gd name="T3" fmla="*/ 192784 h 1179094"/>
              <a:gd name="T4" fmla="*/ 1371109 w 2117558"/>
              <a:gd name="T5" fmla="*/ 0 h 1179094"/>
              <a:gd name="T6" fmla="*/ 2116800 w 2117558"/>
              <a:gd name="T7" fmla="*/ 0 h 11790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7558" h="1179094">
                <a:moveTo>
                  <a:pt x="0" y="1179094"/>
                </a:moveTo>
                <a:lnTo>
                  <a:pt x="986589" y="192505"/>
                </a:lnTo>
                <a:cubicBezTo>
                  <a:pt x="1075897" y="111610"/>
                  <a:pt x="1187507" y="8412"/>
                  <a:pt x="1371600" y="0"/>
                </a:cubicBezTo>
                <a:lnTo>
                  <a:pt x="2117558" y="0"/>
                </a:lnTo>
              </a:path>
            </a:pathLst>
          </a:custGeom>
          <a:noFill/>
          <a:ln w="38100" cap="flat" cmpd="sng">
            <a:solidFill>
              <a:srgbClr val="FFC000"/>
            </a:solidFill>
            <a:prstDash val="sysDash"/>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599" b="0" i="0" u="none" strike="noStrike" kern="1200" cap="none" spc="0" normalizeH="0" baseline="0" noProof="0">
              <a:ln>
                <a:noFill/>
              </a:ln>
              <a:solidFill>
                <a:srgbClr val="10243E"/>
              </a:solidFill>
              <a:effectLst/>
              <a:uLnTx/>
              <a:uFillTx/>
              <a:latin typeface="Lato Light" panose="020F0502020204030203" pitchFamily="34" charset="0"/>
              <a:ea typeface="+mn-ea"/>
              <a:cs typeface="+mn-cs"/>
            </a:endParaRPr>
          </a:p>
        </p:txBody>
      </p:sp>
      <p:sp>
        <p:nvSpPr>
          <p:cNvPr id="128" name="Полилиния 65">
            <a:extLst>
              <a:ext uri="{FF2B5EF4-FFF2-40B4-BE49-F238E27FC236}">
                <a16:creationId xmlns:a16="http://schemas.microsoft.com/office/drawing/2014/main" id="{A30DA55A-FD04-4CD6-A689-92EE25709E59}"/>
              </a:ext>
            </a:extLst>
          </p:cNvPr>
          <p:cNvSpPr>
            <a:spLocks/>
          </p:cNvSpPr>
          <p:nvPr/>
        </p:nvSpPr>
        <p:spPr bwMode="auto">
          <a:xfrm flipV="1">
            <a:off x="6466015" y="5062565"/>
            <a:ext cx="1241923" cy="389420"/>
          </a:xfrm>
          <a:custGeom>
            <a:avLst/>
            <a:gdLst>
              <a:gd name="T0" fmla="*/ 0 w 2117558"/>
              <a:gd name="T1" fmla="*/ 1180800 h 1179094"/>
              <a:gd name="T2" fmla="*/ 986236 w 2117558"/>
              <a:gd name="T3" fmla="*/ 192784 h 1179094"/>
              <a:gd name="T4" fmla="*/ 1371109 w 2117558"/>
              <a:gd name="T5" fmla="*/ 0 h 1179094"/>
              <a:gd name="T6" fmla="*/ 2116800 w 2117558"/>
              <a:gd name="T7" fmla="*/ 0 h 11790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7558" h="1179094">
                <a:moveTo>
                  <a:pt x="0" y="1179094"/>
                </a:moveTo>
                <a:lnTo>
                  <a:pt x="986589" y="192505"/>
                </a:lnTo>
                <a:cubicBezTo>
                  <a:pt x="1075897" y="111610"/>
                  <a:pt x="1187507" y="8412"/>
                  <a:pt x="1371600" y="0"/>
                </a:cubicBezTo>
                <a:lnTo>
                  <a:pt x="2117558" y="0"/>
                </a:lnTo>
              </a:path>
            </a:pathLst>
          </a:custGeom>
          <a:noFill/>
          <a:ln w="38100" cap="flat" cmpd="sng">
            <a:solidFill>
              <a:srgbClr val="FFC000"/>
            </a:solidFill>
            <a:prstDash val="sysDash"/>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599" b="0" i="0" u="none" strike="noStrike" kern="1200" cap="none" spc="0" normalizeH="0" baseline="0" noProof="0">
              <a:ln>
                <a:noFill/>
              </a:ln>
              <a:solidFill>
                <a:srgbClr val="10243E"/>
              </a:solidFill>
              <a:effectLst/>
              <a:uLnTx/>
              <a:uFillTx/>
              <a:latin typeface="Lato Light" panose="020F0502020204030203" pitchFamily="34" charset="0"/>
              <a:ea typeface="+mn-ea"/>
              <a:cs typeface="+mn-cs"/>
            </a:endParaRPr>
          </a:p>
        </p:txBody>
      </p:sp>
      <p:cxnSp>
        <p:nvCxnSpPr>
          <p:cNvPr id="126" name="Rak koppling 125">
            <a:extLst>
              <a:ext uri="{FF2B5EF4-FFF2-40B4-BE49-F238E27FC236}">
                <a16:creationId xmlns:a16="http://schemas.microsoft.com/office/drawing/2014/main" id="{E4C604BE-D894-49A4-9136-D4C37CE881B9}"/>
              </a:ext>
            </a:extLst>
          </p:cNvPr>
          <p:cNvCxnSpPr>
            <a:cxnSpLocks/>
          </p:cNvCxnSpPr>
          <p:nvPr/>
        </p:nvCxnSpPr>
        <p:spPr>
          <a:xfrm>
            <a:off x="7442959" y="5451985"/>
            <a:ext cx="2880654" cy="0"/>
          </a:xfrm>
          <a:prstGeom prst="line">
            <a:avLst/>
          </a:prstGeom>
          <a:ln w="38100">
            <a:solidFill>
              <a:srgbClr val="FFC000"/>
            </a:solidFill>
            <a:prstDash val="sysDash"/>
          </a:ln>
        </p:spPr>
        <p:style>
          <a:lnRef idx="1">
            <a:schemeClr val="accent1"/>
          </a:lnRef>
          <a:fillRef idx="0">
            <a:schemeClr val="accent1"/>
          </a:fillRef>
          <a:effectRef idx="0">
            <a:schemeClr val="accent1"/>
          </a:effectRef>
          <a:fontRef idx="minor">
            <a:schemeClr val="tx1"/>
          </a:fontRef>
        </p:style>
      </p:cxnSp>
      <p:sp>
        <p:nvSpPr>
          <p:cNvPr id="228" name="Полилиния 65">
            <a:extLst>
              <a:ext uri="{FF2B5EF4-FFF2-40B4-BE49-F238E27FC236}">
                <a16:creationId xmlns:a16="http://schemas.microsoft.com/office/drawing/2014/main" id="{8C7EA4DD-F46C-45D1-BCA0-22AF0BC97E16}"/>
              </a:ext>
            </a:extLst>
          </p:cNvPr>
          <p:cNvSpPr>
            <a:spLocks/>
          </p:cNvSpPr>
          <p:nvPr/>
        </p:nvSpPr>
        <p:spPr bwMode="auto">
          <a:xfrm>
            <a:off x="6842142" y="1267699"/>
            <a:ext cx="811223" cy="698985"/>
          </a:xfrm>
          <a:custGeom>
            <a:avLst/>
            <a:gdLst>
              <a:gd name="T0" fmla="*/ 0 w 2117558"/>
              <a:gd name="T1" fmla="*/ 1180800 h 1179094"/>
              <a:gd name="T2" fmla="*/ 986236 w 2117558"/>
              <a:gd name="T3" fmla="*/ 192784 h 1179094"/>
              <a:gd name="T4" fmla="*/ 1371109 w 2117558"/>
              <a:gd name="T5" fmla="*/ 0 h 1179094"/>
              <a:gd name="T6" fmla="*/ 2116800 w 2117558"/>
              <a:gd name="T7" fmla="*/ 0 h 11790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7558" h="1179094">
                <a:moveTo>
                  <a:pt x="0" y="1179094"/>
                </a:moveTo>
                <a:lnTo>
                  <a:pt x="986589" y="192505"/>
                </a:lnTo>
                <a:cubicBezTo>
                  <a:pt x="1075897" y="111610"/>
                  <a:pt x="1187507" y="8412"/>
                  <a:pt x="1371600" y="0"/>
                </a:cubicBezTo>
                <a:lnTo>
                  <a:pt x="2117558" y="0"/>
                </a:lnTo>
              </a:path>
            </a:pathLst>
          </a:custGeom>
          <a:noFill/>
          <a:ln w="38100" cap="flat" cmpd="sng">
            <a:solidFill>
              <a:srgbClr val="FFC000"/>
            </a:solidFill>
            <a:prstDash val="sysDash"/>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599" b="0" i="0" u="none" strike="noStrike" kern="1200" cap="none" spc="0" normalizeH="0" baseline="0" noProof="0">
              <a:ln>
                <a:noFill/>
              </a:ln>
              <a:solidFill>
                <a:srgbClr val="10243E"/>
              </a:solidFill>
              <a:effectLst/>
              <a:uLnTx/>
              <a:uFillTx/>
              <a:latin typeface="Lato Light" panose="020F0502020204030203" pitchFamily="34" charset="0"/>
              <a:ea typeface="+mn-ea"/>
              <a:cs typeface="+mn-cs"/>
            </a:endParaRPr>
          </a:p>
        </p:txBody>
      </p:sp>
      <p:sp>
        <p:nvSpPr>
          <p:cNvPr id="229" name="Полилиния 65">
            <a:extLst>
              <a:ext uri="{FF2B5EF4-FFF2-40B4-BE49-F238E27FC236}">
                <a16:creationId xmlns:a16="http://schemas.microsoft.com/office/drawing/2014/main" id="{D608D117-4E5F-42CA-9EA8-0C6ECF91D6B4}"/>
              </a:ext>
            </a:extLst>
          </p:cNvPr>
          <p:cNvSpPr>
            <a:spLocks/>
          </p:cNvSpPr>
          <p:nvPr/>
        </p:nvSpPr>
        <p:spPr bwMode="auto">
          <a:xfrm>
            <a:off x="6680316" y="2900797"/>
            <a:ext cx="2382655" cy="1044270"/>
          </a:xfrm>
          <a:custGeom>
            <a:avLst/>
            <a:gdLst>
              <a:gd name="T0" fmla="*/ 0 w 2117558"/>
              <a:gd name="T1" fmla="*/ 1180800 h 1179094"/>
              <a:gd name="T2" fmla="*/ 986236 w 2117558"/>
              <a:gd name="T3" fmla="*/ 192784 h 1179094"/>
              <a:gd name="T4" fmla="*/ 1371109 w 2117558"/>
              <a:gd name="T5" fmla="*/ 0 h 1179094"/>
              <a:gd name="T6" fmla="*/ 2116800 w 2117558"/>
              <a:gd name="T7" fmla="*/ 0 h 11790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7558" h="1179094">
                <a:moveTo>
                  <a:pt x="0" y="1179094"/>
                </a:moveTo>
                <a:lnTo>
                  <a:pt x="986589" y="192505"/>
                </a:lnTo>
                <a:cubicBezTo>
                  <a:pt x="1075897" y="111610"/>
                  <a:pt x="1187507" y="8412"/>
                  <a:pt x="1371600" y="0"/>
                </a:cubicBezTo>
                <a:lnTo>
                  <a:pt x="2117558" y="0"/>
                </a:lnTo>
              </a:path>
            </a:pathLst>
          </a:custGeom>
          <a:noFill/>
          <a:ln w="38100" cap="flat" cmpd="sng">
            <a:solidFill>
              <a:srgbClr val="FFC000"/>
            </a:solidFill>
            <a:prstDash val="sysDash"/>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599" b="0" i="0" u="none" strike="noStrike" kern="1200" cap="none" spc="0" normalizeH="0" baseline="0" noProof="0">
              <a:ln>
                <a:noFill/>
              </a:ln>
              <a:solidFill>
                <a:srgbClr val="10243E"/>
              </a:solidFill>
              <a:effectLst/>
              <a:uLnTx/>
              <a:uFillTx/>
              <a:latin typeface="Lato Light" panose="020F0502020204030203" pitchFamily="34" charset="0"/>
              <a:ea typeface="+mn-ea"/>
              <a:cs typeface="+mn-cs"/>
            </a:endParaRPr>
          </a:p>
        </p:txBody>
      </p:sp>
      <p:sp>
        <p:nvSpPr>
          <p:cNvPr id="230" name="Полилиния 65">
            <a:extLst>
              <a:ext uri="{FF2B5EF4-FFF2-40B4-BE49-F238E27FC236}">
                <a16:creationId xmlns:a16="http://schemas.microsoft.com/office/drawing/2014/main" id="{3465D880-9D41-4361-A522-9B75AE3616D8}"/>
              </a:ext>
            </a:extLst>
          </p:cNvPr>
          <p:cNvSpPr>
            <a:spLocks/>
          </p:cNvSpPr>
          <p:nvPr/>
        </p:nvSpPr>
        <p:spPr bwMode="auto">
          <a:xfrm flipV="1">
            <a:off x="6707526" y="4020892"/>
            <a:ext cx="945839" cy="489492"/>
          </a:xfrm>
          <a:custGeom>
            <a:avLst/>
            <a:gdLst>
              <a:gd name="T0" fmla="*/ 0 w 2117558"/>
              <a:gd name="T1" fmla="*/ 1180800 h 1179094"/>
              <a:gd name="T2" fmla="*/ 986236 w 2117558"/>
              <a:gd name="T3" fmla="*/ 192784 h 1179094"/>
              <a:gd name="T4" fmla="*/ 1371109 w 2117558"/>
              <a:gd name="T5" fmla="*/ 0 h 1179094"/>
              <a:gd name="T6" fmla="*/ 2116800 w 2117558"/>
              <a:gd name="T7" fmla="*/ 0 h 11790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7558" h="1179094">
                <a:moveTo>
                  <a:pt x="0" y="1179094"/>
                </a:moveTo>
                <a:lnTo>
                  <a:pt x="986589" y="192505"/>
                </a:lnTo>
                <a:cubicBezTo>
                  <a:pt x="1075897" y="111610"/>
                  <a:pt x="1187507" y="8412"/>
                  <a:pt x="1371600" y="0"/>
                </a:cubicBezTo>
                <a:lnTo>
                  <a:pt x="2117558" y="0"/>
                </a:lnTo>
              </a:path>
            </a:pathLst>
          </a:custGeom>
          <a:noFill/>
          <a:ln w="38100" cap="flat" cmpd="sng">
            <a:solidFill>
              <a:srgbClr val="FFC000"/>
            </a:solidFill>
            <a:prstDash val="sysDash"/>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599" b="0" i="0" u="none" strike="noStrike" kern="1200" cap="none" spc="0" normalizeH="0" baseline="0" noProof="0">
              <a:ln>
                <a:noFill/>
              </a:ln>
              <a:solidFill>
                <a:srgbClr val="10243E"/>
              </a:solidFill>
              <a:effectLst/>
              <a:uLnTx/>
              <a:uFillTx/>
              <a:latin typeface="Lato Light" panose="020F0502020204030203" pitchFamily="34" charset="0"/>
              <a:ea typeface="+mn-ea"/>
              <a:cs typeface="+mn-cs"/>
            </a:endParaRPr>
          </a:p>
        </p:txBody>
      </p:sp>
      <p:sp>
        <p:nvSpPr>
          <p:cNvPr id="227" name="Полилиния 65">
            <a:extLst>
              <a:ext uri="{FF2B5EF4-FFF2-40B4-BE49-F238E27FC236}">
                <a16:creationId xmlns:a16="http://schemas.microsoft.com/office/drawing/2014/main" id="{F473A85C-FFD0-4366-8E82-9D03C956A102}"/>
              </a:ext>
            </a:extLst>
          </p:cNvPr>
          <p:cNvSpPr>
            <a:spLocks/>
          </p:cNvSpPr>
          <p:nvPr/>
        </p:nvSpPr>
        <p:spPr bwMode="auto">
          <a:xfrm flipH="1" flipV="1">
            <a:off x="2941422" y="5138571"/>
            <a:ext cx="2190909" cy="451268"/>
          </a:xfrm>
          <a:custGeom>
            <a:avLst/>
            <a:gdLst>
              <a:gd name="T0" fmla="*/ 0 w 2117558"/>
              <a:gd name="T1" fmla="*/ 1180800 h 1179094"/>
              <a:gd name="T2" fmla="*/ 986236 w 2117558"/>
              <a:gd name="T3" fmla="*/ 192784 h 1179094"/>
              <a:gd name="T4" fmla="*/ 1371109 w 2117558"/>
              <a:gd name="T5" fmla="*/ 0 h 1179094"/>
              <a:gd name="T6" fmla="*/ 2116800 w 2117558"/>
              <a:gd name="T7" fmla="*/ 0 h 11790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7558" h="1179094">
                <a:moveTo>
                  <a:pt x="0" y="1179094"/>
                </a:moveTo>
                <a:lnTo>
                  <a:pt x="986589" y="192505"/>
                </a:lnTo>
                <a:cubicBezTo>
                  <a:pt x="1075897" y="111610"/>
                  <a:pt x="1187507" y="8412"/>
                  <a:pt x="1371600" y="0"/>
                </a:cubicBezTo>
                <a:lnTo>
                  <a:pt x="2117558" y="0"/>
                </a:lnTo>
              </a:path>
            </a:pathLst>
          </a:custGeom>
          <a:noFill/>
          <a:ln w="38100" cap="flat" cmpd="sng">
            <a:solidFill>
              <a:srgbClr val="FFC000"/>
            </a:solidFill>
            <a:prstDash val="sysDash"/>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599" b="0" i="0" u="none" strike="noStrike" kern="1200" cap="none" spc="0" normalizeH="0" baseline="0" noProof="0">
              <a:ln>
                <a:noFill/>
              </a:ln>
              <a:solidFill>
                <a:srgbClr val="10243E"/>
              </a:solidFill>
              <a:effectLst/>
              <a:uLnTx/>
              <a:uFillTx/>
              <a:latin typeface="Lato Light" panose="020F0502020204030203" pitchFamily="34" charset="0"/>
              <a:ea typeface="+mn-ea"/>
              <a:cs typeface="+mn-cs"/>
            </a:endParaRPr>
          </a:p>
        </p:txBody>
      </p:sp>
      <p:sp>
        <p:nvSpPr>
          <p:cNvPr id="31" name="Полилиния 65">
            <a:extLst>
              <a:ext uri="{FF2B5EF4-FFF2-40B4-BE49-F238E27FC236}">
                <a16:creationId xmlns:a16="http://schemas.microsoft.com/office/drawing/2014/main" id="{D5821FD1-9ED7-4EB0-8115-CE1EA0ECDA39}"/>
              </a:ext>
            </a:extLst>
          </p:cNvPr>
          <p:cNvSpPr>
            <a:spLocks/>
          </p:cNvSpPr>
          <p:nvPr/>
        </p:nvSpPr>
        <p:spPr bwMode="auto">
          <a:xfrm flipH="1">
            <a:off x="4258398" y="2648259"/>
            <a:ext cx="1066768" cy="563613"/>
          </a:xfrm>
          <a:custGeom>
            <a:avLst/>
            <a:gdLst>
              <a:gd name="T0" fmla="*/ 0 w 2117558"/>
              <a:gd name="T1" fmla="*/ 1180800 h 1179094"/>
              <a:gd name="T2" fmla="*/ 986236 w 2117558"/>
              <a:gd name="T3" fmla="*/ 192784 h 1179094"/>
              <a:gd name="T4" fmla="*/ 1371109 w 2117558"/>
              <a:gd name="T5" fmla="*/ 0 h 1179094"/>
              <a:gd name="T6" fmla="*/ 2116800 w 2117558"/>
              <a:gd name="T7" fmla="*/ 0 h 11790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7558" h="1179094">
                <a:moveTo>
                  <a:pt x="0" y="1179094"/>
                </a:moveTo>
                <a:lnTo>
                  <a:pt x="986589" y="192505"/>
                </a:lnTo>
                <a:cubicBezTo>
                  <a:pt x="1075897" y="111610"/>
                  <a:pt x="1187507" y="8412"/>
                  <a:pt x="1371600" y="0"/>
                </a:cubicBezTo>
                <a:lnTo>
                  <a:pt x="2117558" y="0"/>
                </a:lnTo>
              </a:path>
            </a:pathLst>
          </a:custGeom>
          <a:noFill/>
          <a:ln w="38100" cap="flat" cmpd="sng">
            <a:solidFill>
              <a:srgbClr val="FFC000"/>
            </a:solidFill>
            <a:prstDash val="sysDash"/>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599" b="0" i="0" u="none" strike="noStrike" kern="1200" cap="none" spc="0" normalizeH="0" baseline="0" noProof="0">
              <a:ln>
                <a:noFill/>
              </a:ln>
              <a:solidFill>
                <a:srgbClr val="10243E"/>
              </a:solidFill>
              <a:effectLst/>
              <a:uLnTx/>
              <a:uFillTx/>
              <a:latin typeface="Lato Light" panose="020F0502020204030203" pitchFamily="34" charset="0"/>
              <a:ea typeface="+mn-ea"/>
              <a:cs typeface="+mn-cs"/>
            </a:endParaRPr>
          </a:p>
        </p:txBody>
      </p:sp>
      <p:sp>
        <p:nvSpPr>
          <p:cNvPr id="30" name="Полилиния 65">
            <a:extLst>
              <a:ext uri="{FF2B5EF4-FFF2-40B4-BE49-F238E27FC236}">
                <a16:creationId xmlns:a16="http://schemas.microsoft.com/office/drawing/2014/main" id="{6E7B34B6-E650-4AE1-81A8-3992995D5ACA}"/>
              </a:ext>
            </a:extLst>
          </p:cNvPr>
          <p:cNvSpPr>
            <a:spLocks/>
          </p:cNvSpPr>
          <p:nvPr/>
        </p:nvSpPr>
        <p:spPr bwMode="auto">
          <a:xfrm flipH="1">
            <a:off x="2975407" y="1403073"/>
            <a:ext cx="2374453" cy="563612"/>
          </a:xfrm>
          <a:custGeom>
            <a:avLst/>
            <a:gdLst>
              <a:gd name="T0" fmla="*/ 0 w 2117558"/>
              <a:gd name="T1" fmla="*/ 1180800 h 1179094"/>
              <a:gd name="T2" fmla="*/ 986236 w 2117558"/>
              <a:gd name="T3" fmla="*/ 192784 h 1179094"/>
              <a:gd name="T4" fmla="*/ 1371109 w 2117558"/>
              <a:gd name="T5" fmla="*/ 0 h 1179094"/>
              <a:gd name="T6" fmla="*/ 2116800 w 2117558"/>
              <a:gd name="T7" fmla="*/ 0 h 11790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7558" h="1179094">
                <a:moveTo>
                  <a:pt x="0" y="1179094"/>
                </a:moveTo>
                <a:lnTo>
                  <a:pt x="986589" y="192505"/>
                </a:lnTo>
                <a:cubicBezTo>
                  <a:pt x="1075897" y="111610"/>
                  <a:pt x="1187507" y="8412"/>
                  <a:pt x="1371600" y="0"/>
                </a:cubicBezTo>
                <a:lnTo>
                  <a:pt x="2117558" y="0"/>
                </a:lnTo>
              </a:path>
            </a:pathLst>
          </a:custGeom>
          <a:noFill/>
          <a:ln w="38100" cap="flat" cmpd="sng">
            <a:solidFill>
              <a:srgbClr val="FFC000"/>
            </a:solidFill>
            <a:prstDash val="sysDash"/>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599" b="0" i="0" u="none" strike="noStrike" kern="1200" cap="none" spc="0" normalizeH="0" baseline="0" noProof="0">
              <a:ln>
                <a:noFill/>
              </a:ln>
              <a:solidFill>
                <a:srgbClr val="10243E"/>
              </a:solidFill>
              <a:effectLst/>
              <a:uLnTx/>
              <a:uFillTx/>
              <a:latin typeface="Lato Light" panose="020F0502020204030203" pitchFamily="34" charset="0"/>
              <a:ea typeface="+mn-ea"/>
              <a:cs typeface="+mn-cs"/>
            </a:endParaRPr>
          </a:p>
        </p:txBody>
      </p:sp>
      <p:sp>
        <p:nvSpPr>
          <p:cNvPr id="174" name="Rektangel: rundade hörn 173">
            <a:extLst>
              <a:ext uri="{FF2B5EF4-FFF2-40B4-BE49-F238E27FC236}">
                <a16:creationId xmlns:a16="http://schemas.microsoft.com/office/drawing/2014/main" id="{FDED5F84-43FA-434A-92FC-73B9B80602F5}"/>
              </a:ext>
            </a:extLst>
          </p:cNvPr>
          <p:cNvSpPr/>
          <p:nvPr/>
        </p:nvSpPr>
        <p:spPr>
          <a:xfrm>
            <a:off x="374972" y="2584806"/>
            <a:ext cx="2325004" cy="1765581"/>
          </a:xfrm>
          <a:prstGeom prst="roundRect">
            <a:avLst>
              <a:gd name="adj" fmla="val 7077"/>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tIns="90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0243E"/>
              </a:solidFill>
              <a:effectLst/>
              <a:uLnTx/>
              <a:uFillTx/>
              <a:latin typeface="Font Awesome 5 Pro Light" panose="020003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0243E"/>
              </a:solidFill>
              <a:effectLst/>
              <a:uLnTx/>
              <a:uFillTx/>
              <a:latin typeface="Font Awesome 5 Pro Light" panose="020003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10243E"/>
                </a:solidFill>
                <a:effectLst/>
                <a:uLnTx/>
                <a:uFillTx/>
                <a:latin typeface="Abel" panose="02000506030000020004" pitchFamily="2" charset="0"/>
                <a:ea typeface="+mn-ea"/>
                <a:cs typeface="+mn-cs"/>
              </a:rPr>
              <a:t>Production network</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10243E"/>
                </a:solidFill>
                <a:effectLst/>
                <a:uLnTx/>
                <a:uFillTx/>
                <a:latin typeface="Abel" panose="02000506030000020004" pitchFamily="2" charset="0"/>
                <a:ea typeface="+mn-ea"/>
                <a:cs typeface="+mn-cs"/>
              </a:rPr>
              <a:t>OT/SCADA</a:t>
            </a:r>
          </a:p>
        </p:txBody>
      </p:sp>
      <p:sp>
        <p:nvSpPr>
          <p:cNvPr id="178" name="Rektangel: rundade hörn 177">
            <a:extLst>
              <a:ext uri="{FF2B5EF4-FFF2-40B4-BE49-F238E27FC236}">
                <a16:creationId xmlns:a16="http://schemas.microsoft.com/office/drawing/2014/main" id="{518791AF-7EDD-4272-B8D3-4A827DE71805}"/>
              </a:ext>
            </a:extLst>
          </p:cNvPr>
          <p:cNvSpPr/>
          <p:nvPr/>
        </p:nvSpPr>
        <p:spPr>
          <a:xfrm>
            <a:off x="380446" y="488515"/>
            <a:ext cx="2325004" cy="1797485"/>
          </a:xfrm>
          <a:prstGeom prst="roundRect">
            <a:avLst>
              <a:gd name="adj" fmla="val 7077"/>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0243E"/>
              </a:solidFill>
              <a:effectLst/>
              <a:uLnTx/>
              <a:uFillTx/>
              <a:latin typeface="Font Awesome 5 Pro Light" panose="020003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0243E"/>
              </a:solidFill>
              <a:effectLst/>
              <a:uLnTx/>
              <a:uFillTx/>
              <a:latin typeface="Abel" panose="02000506030000020004"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10243E"/>
                </a:solidFill>
                <a:effectLst/>
                <a:uLnTx/>
                <a:uFillTx/>
                <a:latin typeface="Abel" panose="02000506030000020004" pitchFamily="2" charset="0"/>
                <a:ea typeface="+mn-ea"/>
                <a:cs typeface="+mn-cs"/>
              </a:rPr>
              <a:t>Local network</a:t>
            </a:r>
          </a:p>
        </p:txBody>
      </p:sp>
      <p:sp>
        <p:nvSpPr>
          <p:cNvPr id="199" name="Rektangel: rundade hörn 198">
            <a:extLst>
              <a:ext uri="{FF2B5EF4-FFF2-40B4-BE49-F238E27FC236}">
                <a16:creationId xmlns:a16="http://schemas.microsoft.com/office/drawing/2014/main" id="{BAD268E4-E220-42F9-B73D-C14C702729AF}"/>
              </a:ext>
            </a:extLst>
          </p:cNvPr>
          <p:cNvSpPr/>
          <p:nvPr/>
        </p:nvSpPr>
        <p:spPr>
          <a:xfrm>
            <a:off x="371315" y="4628579"/>
            <a:ext cx="2311148" cy="1797485"/>
          </a:xfrm>
          <a:prstGeom prst="roundRect">
            <a:avLst>
              <a:gd name="adj" fmla="val 7077"/>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tIns="90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0243E"/>
              </a:solidFill>
              <a:effectLst/>
              <a:uLnTx/>
              <a:uFillTx/>
              <a:latin typeface="Font Awesome 5 Pro Light" panose="020003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0243E"/>
              </a:solidFill>
              <a:effectLst/>
              <a:uLnTx/>
              <a:uFillTx/>
              <a:latin typeface="Font Awesome 5 Pro Light" panose="020003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10243E"/>
                </a:solidFill>
                <a:effectLst/>
                <a:uLnTx/>
                <a:uFillTx/>
                <a:latin typeface="Abel" panose="02000506030000020004" pitchFamily="2" charset="0"/>
                <a:ea typeface="+mn-ea"/>
                <a:cs typeface="+mn-cs"/>
              </a:rPr>
              <a:t>Office network</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10243E"/>
                </a:solidFill>
                <a:effectLst/>
                <a:uLnTx/>
                <a:uFillTx/>
                <a:latin typeface="Abel" panose="02000506030000020004" pitchFamily="2" charset="0"/>
                <a:ea typeface="+mn-ea"/>
                <a:cs typeface="+mn-cs"/>
              </a:rPr>
              <a:t>DHCP</a:t>
            </a:r>
          </a:p>
        </p:txBody>
      </p:sp>
      <p:sp>
        <p:nvSpPr>
          <p:cNvPr id="3" name="Rektangel: rundade hörn 2">
            <a:extLst>
              <a:ext uri="{FF2B5EF4-FFF2-40B4-BE49-F238E27FC236}">
                <a16:creationId xmlns:a16="http://schemas.microsoft.com/office/drawing/2014/main" id="{CD852796-C4EB-467A-A30A-172A73C29834}"/>
              </a:ext>
            </a:extLst>
          </p:cNvPr>
          <p:cNvSpPr/>
          <p:nvPr/>
        </p:nvSpPr>
        <p:spPr>
          <a:xfrm>
            <a:off x="3694874" y="460687"/>
            <a:ext cx="1102473" cy="5936624"/>
          </a:xfrm>
          <a:prstGeom prst="roundRect">
            <a:avLst>
              <a:gd name="adj" fmla="val 11290"/>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lumMod val="75000"/>
                  </a:prstClr>
                </a:solidFill>
                <a:effectLst/>
                <a:uLnTx/>
                <a:uFillTx/>
                <a:latin typeface="Font Awesome 5 Pro Light" panose="02000303000000000000" pitchFamily="50" charset="0"/>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lumMod val="75000"/>
                  </a:prstClr>
                </a:solidFill>
                <a:effectLst/>
                <a:uLnTx/>
                <a:uFillTx/>
                <a:latin typeface="Abel" panose="02000506030000020004" pitchFamily="2" charset="0"/>
                <a:ea typeface="+mn-ea"/>
                <a:cs typeface="+mn-cs"/>
              </a:rPr>
              <a:t>DMZ</a:t>
            </a:r>
          </a:p>
        </p:txBody>
      </p:sp>
      <p:sp>
        <p:nvSpPr>
          <p:cNvPr id="18" name="Полилиния 65">
            <a:extLst>
              <a:ext uri="{FF2B5EF4-FFF2-40B4-BE49-F238E27FC236}">
                <a16:creationId xmlns:a16="http://schemas.microsoft.com/office/drawing/2014/main" id="{A1CCCE64-FAFC-0DAC-E5E7-693727C4E47E}"/>
              </a:ext>
            </a:extLst>
          </p:cNvPr>
          <p:cNvSpPr>
            <a:spLocks/>
          </p:cNvSpPr>
          <p:nvPr/>
        </p:nvSpPr>
        <p:spPr bwMode="auto">
          <a:xfrm flipH="1" flipV="1">
            <a:off x="4625717" y="3943140"/>
            <a:ext cx="669766" cy="342852"/>
          </a:xfrm>
          <a:custGeom>
            <a:avLst/>
            <a:gdLst>
              <a:gd name="T0" fmla="*/ 0 w 2117558"/>
              <a:gd name="T1" fmla="*/ 1180800 h 1179094"/>
              <a:gd name="T2" fmla="*/ 986236 w 2117558"/>
              <a:gd name="T3" fmla="*/ 192784 h 1179094"/>
              <a:gd name="T4" fmla="*/ 1371109 w 2117558"/>
              <a:gd name="T5" fmla="*/ 0 h 1179094"/>
              <a:gd name="T6" fmla="*/ 2116800 w 2117558"/>
              <a:gd name="T7" fmla="*/ 0 h 11790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7558" h="1179094">
                <a:moveTo>
                  <a:pt x="0" y="1179094"/>
                </a:moveTo>
                <a:lnTo>
                  <a:pt x="986589" y="192505"/>
                </a:lnTo>
                <a:cubicBezTo>
                  <a:pt x="1075897" y="111610"/>
                  <a:pt x="1187507" y="8412"/>
                  <a:pt x="1371600" y="0"/>
                </a:cubicBezTo>
                <a:lnTo>
                  <a:pt x="2117558" y="0"/>
                </a:lnTo>
              </a:path>
            </a:pathLst>
          </a:custGeom>
          <a:noFill/>
          <a:ln w="38100" cap="flat" cmpd="sng">
            <a:solidFill>
              <a:srgbClr val="FFC000"/>
            </a:solidFill>
            <a:prstDash val="sysDash"/>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599" b="0" i="0" u="none" strike="noStrike" kern="1200" cap="none" spc="0" normalizeH="0" baseline="0" noProof="0">
              <a:ln>
                <a:noFill/>
              </a:ln>
              <a:solidFill>
                <a:srgbClr val="10243E"/>
              </a:solidFill>
              <a:effectLst/>
              <a:uLnTx/>
              <a:uFillTx/>
              <a:latin typeface="Lato Light" panose="020F0502020204030203" pitchFamily="34" charset="0"/>
              <a:ea typeface="+mn-ea"/>
              <a:cs typeface="+mn-cs"/>
            </a:endParaRPr>
          </a:p>
        </p:txBody>
      </p:sp>
      <p:sp>
        <p:nvSpPr>
          <p:cNvPr id="8" name="Rektangel: rundade hörn 7">
            <a:extLst>
              <a:ext uri="{FF2B5EF4-FFF2-40B4-BE49-F238E27FC236}">
                <a16:creationId xmlns:a16="http://schemas.microsoft.com/office/drawing/2014/main" id="{156BB4FD-79A6-4027-8F49-006EBFC1B752}"/>
              </a:ext>
            </a:extLst>
          </p:cNvPr>
          <p:cNvSpPr/>
          <p:nvPr/>
        </p:nvSpPr>
        <p:spPr>
          <a:xfrm>
            <a:off x="9508921" y="4476350"/>
            <a:ext cx="2281456" cy="1951271"/>
          </a:xfrm>
          <a:prstGeom prst="roundRect">
            <a:avLst>
              <a:gd name="adj" fmla="val 5373"/>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0243E"/>
              </a:solidFill>
              <a:effectLst/>
              <a:uLnTx/>
              <a:uFillTx/>
              <a:latin typeface="Font Awesome 5 Pro Light" panose="020003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0243E"/>
              </a:solidFill>
              <a:effectLst/>
              <a:uLnTx/>
              <a:uFillTx/>
              <a:latin typeface="Font Awesome 5 Pro Light" panose="020003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10243E"/>
                </a:solidFill>
                <a:effectLst/>
                <a:uLnTx/>
                <a:uFillTx/>
                <a:latin typeface="Abel" panose="02000506030000020004" pitchFamily="2" charset="0"/>
                <a:ea typeface="+mn-ea"/>
                <a:cs typeface="+mn-cs"/>
              </a:rPr>
              <a:t>Outsourced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10243E"/>
                </a:solidFill>
                <a:effectLst/>
                <a:uLnTx/>
                <a:uFillTx/>
                <a:latin typeface="Abel" panose="02000506030000020004" pitchFamily="2" charset="0"/>
                <a:ea typeface="+mn-ea"/>
                <a:cs typeface="+mn-cs"/>
              </a:rPr>
              <a:t>infrastructure</a:t>
            </a:r>
          </a:p>
        </p:txBody>
      </p:sp>
      <p:sp>
        <p:nvSpPr>
          <p:cNvPr id="17" name="Moln 16">
            <a:extLst>
              <a:ext uri="{FF2B5EF4-FFF2-40B4-BE49-F238E27FC236}">
                <a16:creationId xmlns:a16="http://schemas.microsoft.com/office/drawing/2014/main" id="{FC2F08D9-4B3B-4ADC-ACB6-8728A7470FEA}"/>
              </a:ext>
            </a:extLst>
          </p:cNvPr>
          <p:cNvSpPr/>
          <p:nvPr/>
        </p:nvSpPr>
        <p:spPr>
          <a:xfrm>
            <a:off x="9310229" y="2244475"/>
            <a:ext cx="2405213" cy="1753692"/>
          </a:xfrm>
          <a:prstGeom prst="cloud">
            <a:avLst/>
          </a:prstGeom>
          <a:solidFill>
            <a:schemeClr val="bg1"/>
          </a:solidFill>
          <a:ln>
            <a:solidFill>
              <a:srgbClr val="0924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srgbClr val="10243E"/>
              </a:solidFill>
              <a:effectLst/>
              <a:uLnTx/>
              <a:uFillTx/>
              <a:latin typeface="Abel" panose="02000506030000020004"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0243E"/>
              </a:solidFill>
              <a:effectLst/>
              <a:uLnTx/>
              <a:uFillTx/>
              <a:latin typeface="Abel" panose="02000506030000020004"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10243E"/>
                </a:solidFill>
                <a:effectLst/>
                <a:uLnTx/>
                <a:uFillTx/>
                <a:latin typeface="Abel" panose="02000506030000020004" pitchFamily="2" charset="0"/>
                <a:ea typeface="+mn-ea"/>
                <a:cs typeface="+mn-cs"/>
              </a:rPr>
              <a:t>Cloud infrastructure</a:t>
            </a:r>
          </a:p>
        </p:txBody>
      </p:sp>
      <p:sp>
        <p:nvSpPr>
          <p:cNvPr id="67" name="Rektangel: rundade hörn 66">
            <a:extLst>
              <a:ext uri="{FF2B5EF4-FFF2-40B4-BE49-F238E27FC236}">
                <a16:creationId xmlns:a16="http://schemas.microsoft.com/office/drawing/2014/main" id="{5592E24B-1A10-478D-8251-65E7457E025E}"/>
              </a:ext>
            </a:extLst>
          </p:cNvPr>
          <p:cNvSpPr/>
          <p:nvPr/>
        </p:nvSpPr>
        <p:spPr>
          <a:xfrm>
            <a:off x="8959476" y="2614896"/>
            <a:ext cx="635009" cy="605805"/>
          </a:xfrm>
          <a:prstGeom prst="roundRect">
            <a:avLst>
              <a:gd name="adj" fmla="val 16901"/>
            </a:avLst>
          </a:prstGeom>
          <a:solidFill>
            <a:schemeClr val="bg1"/>
          </a:solidFill>
          <a:ln>
            <a:solidFill>
              <a:srgbClr val="09244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92440"/>
              </a:solidFill>
              <a:effectLst/>
              <a:uLnTx/>
              <a:uFillTx/>
              <a:latin typeface="Abel" panose="02000506030000020004" pitchFamily="2" charset="0"/>
              <a:ea typeface="+mn-ea"/>
              <a:cs typeface="+mn-cs"/>
            </a:endParaRPr>
          </a:p>
        </p:txBody>
      </p:sp>
      <p:grpSp>
        <p:nvGrpSpPr>
          <p:cNvPr id="5" name="Grupp 4">
            <a:extLst>
              <a:ext uri="{FF2B5EF4-FFF2-40B4-BE49-F238E27FC236}">
                <a16:creationId xmlns:a16="http://schemas.microsoft.com/office/drawing/2014/main" id="{C47B750A-5467-4A97-AA47-C0C14EE8FDA7}"/>
              </a:ext>
            </a:extLst>
          </p:cNvPr>
          <p:cNvGrpSpPr/>
          <p:nvPr/>
        </p:nvGrpSpPr>
        <p:grpSpPr>
          <a:xfrm>
            <a:off x="253734" y="2417672"/>
            <a:ext cx="2138390" cy="431410"/>
            <a:chOff x="253734" y="2417672"/>
            <a:chExt cx="2138390" cy="431410"/>
          </a:xfrm>
        </p:grpSpPr>
        <p:sp>
          <p:nvSpPr>
            <p:cNvPr id="51" name="Rektangel: rundade hörn 50">
              <a:extLst>
                <a:ext uri="{FF2B5EF4-FFF2-40B4-BE49-F238E27FC236}">
                  <a16:creationId xmlns:a16="http://schemas.microsoft.com/office/drawing/2014/main" id="{13CE89E6-EEA3-4138-B9F9-6F5F4754426E}"/>
                </a:ext>
              </a:extLst>
            </p:cNvPr>
            <p:cNvSpPr/>
            <p:nvPr/>
          </p:nvSpPr>
          <p:spPr>
            <a:xfrm>
              <a:off x="253734" y="2417672"/>
              <a:ext cx="2138390" cy="431410"/>
            </a:xfrm>
            <a:prstGeom prst="roundRect">
              <a:avLst/>
            </a:prstGeom>
            <a:solidFill>
              <a:schemeClr val="bg1"/>
            </a:solidFill>
            <a:ln>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86" name="Picture 14">
              <a:extLst>
                <a:ext uri="{FF2B5EF4-FFF2-40B4-BE49-F238E27FC236}">
                  <a16:creationId xmlns:a16="http://schemas.microsoft.com/office/drawing/2014/main" id="{AF287D3B-4972-4A1E-8D5F-811310C0C24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1315" y="2562055"/>
              <a:ext cx="719667" cy="170921"/>
            </a:xfrm>
            <a:prstGeom prst="rect">
              <a:avLst/>
            </a:prstGeom>
            <a:noFill/>
            <a:extLst>
              <a:ext uri="{909E8E84-426E-40DD-AFC4-6F175D3DCCD1}">
                <a14:hiddenFill xmlns:a14="http://schemas.microsoft.com/office/drawing/2010/main">
                  <a:solidFill>
                    <a:srgbClr val="FFFFFF"/>
                  </a:solidFill>
                </a14:hiddenFill>
              </a:ext>
            </a:extLst>
          </p:spPr>
        </p:pic>
        <p:pic>
          <p:nvPicPr>
            <p:cNvPr id="3088" name="Picture 16">
              <a:extLst>
                <a:ext uri="{FF2B5EF4-FFF2-40B4-BE49-F238E27FC236}">
                  <a16:creationId xmlns:a16="http://schemas.microsoft.com/office/drawing/2014/main" id="{92C8AE99-AB25-479C-B259-D845702CF15E}"/>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34419" b="33664"/>
            <a:stretch/>
          </p:blipFill>
          <p:spPr bwMode="auto">
            <a:xfrm>
              <a:off x="1178808" y="2557908"/>
              <a:ext cx="635009" cy="202672"/>
            </a:xfrm>
            <a:prstGeom prst="rect">
              <a:avLst/>
            </a:prstGeom>
            <a:noFill/>
            <a:extLst>
              <a:ext uri="{909E8E84-426E-40DD-AFC4-6F175D3DCCD1}">
                <a14:hiddenFill xmlns:a14="http://schemas.microsoft.com/office/drawing/2010/main">
                  <a:solidFill>
                    <a:srgbClr val="FFFFFF"/>
                  </a:solidFill>
                </a14:hiddenFill>
              </a:ext>
            </a:extLst>
          </p:spPr>
        </p:pic>
        <p:pic>
          <p:nvPicPr>
            <p:cNvPr id="3090" name="Picture 18">
              <a:extLst>
                <a:ext uri="{FF2B5EF4-FFF2-40B4-BE49-F238E27FC236}">
                  <a16:creationId xmlns:a16="http://schemas.microsoft.com/office/drawing/2014/main" id="{17BDBBC2-B275-48D2-AD83-5AF00FE8127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40452" y="2501810"/>
              <a:ext cx="263134" cy="26313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1" name="Grupp 10">
            <a:extLst>
              <a:ext uri="{FF2B5EF4-FFF2-40B4-BE49-F238E27FC236}">
                <a16:creationId xmlns:a16="http://schemas.microsoft.com/office/drawing/2014/main" id="{23CA7168-5506-44D2-948A-DAB9C43CF97D}"/>
              </a:ext>
            </a:extLst>
          </p:cNvPr>
          <p:cNvGrpSpPr/>
          <p:nvPr/>
        </p:nvGrpSpPr>
        <p:grpSpPr>
          <a:xfrm>
            <a:off x="208063" y="6199605"/>
            <a:ext cx="2625225" cy="431410"/>
            <a:chOff x="208063" y="6199605"/>
            <a:chExt cx="2625225" cy="431410"/>
          </a:xfrm>
        </p:grpSpPr>
        <p:sp>
          <p:nvSpPr>
            <p:cNvPr id="46" name="Rektangel: rundade hörn 45">
              <a:extLst>
                <a:ext uri="{FF2B5EF4-FFF2-40B4-BE49-F238E27FC236}">
                  <a16:creationId xmlns:a16="http://schemas.microsoft.com/office/drawing/2014/main" id="{25921626-0FD5-4055-A36A-256BA136DA20}"/>
                </a:ext>
              </a:extLst>
            </p:cNvPr>
            <p:cNvSpPr/>
            <p:nvPr/>
          </p:nvSpPr>
          <p:spPr>
            <a:xfrm>
              <a:off x="208063" y="6199605"/>
              <a:ext cx="2625225" cy="431410"/>
            </a:xfrm>
            <a:prstGeom prst="roundRect">
              <a:avLst/>
            </a:prstGeom>
            <a:solidFill>
              <a:schemeClr val="bg1"/>
            </a:solidFill>
            <a:ln>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7" name="Picture 8" descr="Windows — Story">
              <a:extLst>
                <a:ext uri="{FF2B5EF4-FFF2-40B4-BE49-F238E27FC236}">
                  <a16:creationId xmlns:a16="http://schemas.microsoft.com/office/drawing/2014/main" id="{B80A3C65-F6EA-47FC-B084-933B3884D60C}"/>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324426" y="6304537"/>
              <a:ext cx="927237" cy="217359"/>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Mac Logo Vectors Free Download">
              <a:extLst>
                <a:ext uri="{FF2B5EF4-FFF2-40B4-BE49-F238E27FC236}">
                  <a16:creationId xmlns:a16="http://schemas.microsoft.com/office/drawing/2014/main" id="{45CA3389-0F28-44C8-9BF7-EFA87EF49CF7}"/>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461565" y="6283750"/>
              <a:ext cx="193692" cy="238146"/>
            </a:xfrm>
            <a:prstGeom prst="rect">
              <a:avLst/>
            </a:prstGeom>
            <a:noFill/>
            <a:extLst>
              <a:ext uri="{909E8E84-426E-40DD-AFC4-6F175D3DCCD1}">
                <a14:hiddenFill xmlns:a14="http://schemas.microsoft.com/office/drawing/2010/main">
                  <a:solidFill>
                    <a:srgbClr val="FFFFFF"/>
                  </a:solidFill>
                </a14:hiddenFill>
              </a:ext>
            </a:extLst>
          </p:spPr>
        </p:pic>
        <p:pic>
          <p:nvPicPr>
            <p:cNvPr id="3092" name="Picture 20" descr="Google Chromebooks - Laptops, löstagbara enheter och surfplattor">
              <a:extLst>
                <a:ext uri="{FF2B5EF4-FFF2-40B4-BE49-F238E27FC236}">
                  <a16:creationId xmlns:a16="http://schemas.microsoft.com/office/drawing/2014/main" id="{26F9EC57-8401-4202-BE1E-012522D6DE71}"/>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345502" y="6304537"/>
              <a:ext cx="982790" cy="23909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3" name="Grupp 22">
            <a:extLst>
              <a:ext uri="{FF2B5EF4-FFF2-40B4-BE49-F238E27FC236}">
                <a16:creationId xmlns:a16="http://schemas.microsoft.com/office/drawing/2014/main" id="{708BE9DA-EAF3-46B8-A407-FE58A7EE8A81}"/>
              </a:ext>
            </a:extLst>
          </p:cNvPr>
          <p:cNvGrpSpPr/>
          <p:nvPr/>
        </p:nvGrpSpPr>
        <p:grpSpPr>
          <a:xfrm>
            <a:off x="2399755" y="1127232"/>
            <a:ext cx="635009" cy="605805"/>
            <a:chOff x="2351584" y="1120784"/>
            <a:chExt cx="635009" cy="605805"/>
          </a:xfrm>
        </p:grpSpPr>
        <p:sp>
          <p:nvSpPr>
            <p:cNvPr id="52" name="Rektangel: rundade hörn 51">
              <a:extLst>
                <a:ext uri="{FF2B5EF4-FFF2-40B4-BE49-F238E27FC236}">
                  <a16:creationId xmlns:a16="http://schemas.microsoft.com/office/drawing/2014/main" id="{9920E058-0303-4266-A8D6-D2F1AEE33B58}"/>
                </a:ext>
              </a:extLst>
            </p:cNvPr>
            <p:cNvSpPr/>
            <p:nvPr/>
          </p:nvSpPr>
          <p:spPr>
            <a:xfrm>
              <a:off x="2351584" y="1120784"/>
              <a:ext cx="635009" cy="605805"/>
            </a:xfrm>
            <a:prstGeom prst="roundRect">
              <a:avLst>
                <a:gd name="adj" fmla="val 16901"/>
              </a:avLst>
            </a:prstGeom>
            <a:solidFill>
              <a:schemeClr val="bg1"/>
            </a:solidFill>
            <a:ln>
              <a:solidFill>
                <a:srgbClr val="09244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2440"/>
                </a:solidFill>
                <a:effectLst/>
                <a:uLnTx/>
                <a:uFillTx/>
                <a:latin typeface="Abel" panose="02000506030000020004" pitchFamily="2" charset="0"/>
                <a:ea typeface="+mn-ea"/>
                <a:cs typeface="+mn-cs"/>
              </a:endParaRPr>
            </a:p>
          </p:txBody>
        </p:sp>
        <p:pic>
          <p:nvPicPr>
            <p:cNvPr id="49" name="Graphic 10">
              <a:extLst>
                <a:ext uri="{FF2B5EF4-FFF2-40B4-BE49-F238E27FC236}">
                  <a16:creationId xmlns:a16="http://schemas.microsoft.com/office/drawing/2014/main" id="{EF9F3F46-EE89-47FC-982B-9C94DE8F6F29}"/>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529883" y="1269451"/>
              <a:ext cx="293343" cy="293343"/>
            </a:xfrm>
            <a:prstGeom prst="rect">
              <a:avLst/>
            </a:prstGeom>
          </p:spPr>
        </p:pic>
      </p:grpSp>
      <p:sp>
        <p:nvSpPr>
          <p:cNvPr id="65" name="Rektangel: rundade hörn 64">
            <a:extLst>
              <a:ext uri="{FF2B5EF4-FFF2-40B4-BE49-F238E27FC236}">
                <a16:creationId xmlns:a16="http://schemas.microsoft.com/office/drawing/2014/main" id="{3DD5E36F-BA85-46D9-8372-6CD7D42CCB37}"/>
              </a:ext>
            </a:extLst>
          </p:cNvPr>
          <p:cNvSpPr/>
          <p:nvPr/>
        </p:nvSpPr>
        <p:spPr>
          <a:xfrm>
            <a:off x="2402732" y="5241830"/>
            <a:ext cx="635009" cy="605805"/>
          </a:xfrm>
          <a:prstGeom prst="roundRect">
            <a:avLst>
              <a:gd name="adj" fmla="val 16901"/>
            </a:avLst>
          </a:prstGeom>
          <a:solidFill>
            <a:schemeClr val="bg1"/>
          </a:solidFill>
          <a:ln>
            <a:solidFill>
              <a:srgbClr val="09244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2440"/>
              </a:solidFill>
              <a:effectLst/>
              <a:uLnTx/>
              <a:uFillTx/>
              <a:latin typeface="Abel" panose="02000506030000020004" pitchFamily="2" charset="0"/>
              <a:ea typeface="+mn-ea"/>
              <a:cs typeface="+mn-cs"/>
            </a:endParaRPr>
          </a:p>
        </p:txBody>
      </p:sp>
      <p:pic>
        <p:nvPicPr>
          <p:cNvPr id="61" name="Graphic 10">
            <a:extLst>
              <a:ext uri="{FF2B5EF4-FFF2-40B4-BE49-F238E27FC236}">
                <a16:creationId xmlns:a16="http://schemas.microsoft.com/office/drawing/2014/main" id="{DA41919E-E654-4182-AB1C-4ADE863FE468}"/>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9130308" y="2780339"/>
            <a:ext cx="293343" cy="293343"/>
          </a:xfrm>
          <a:prstGeom prst="rect">
            <a:avLst/>
          </a:prstGeom>
        </p:spPr>
      </p:pic>
      <p:grpSp>
        <p:nvGrpSpPr>
          <p:cNvPr id="28" name="Grupp 27">
            <a:extLst>
              <a:ext uri="{FF2B5EF4-FFF2-40B4-BE49-F238E27FC236}">
                <a16:creationId xmlns:a16="http://schemas.microsoft.com/office/drawing/2014/main" id="{FE837A82-1A29-4A88-B151-B468E6CAC5B3}"/>
              </a:ext>
            </a:extLst>
          </p:cNvPr>
          <p:cNvGrpSpPr/>
          <p:nvPr/>
        </p:nvGrpSpPr>
        <p:grpSpPr>
          <a:xfrm>
            <a:off x="9205961" y="5125806"/>
            <a:ext cx="635009" cy="605805"/>
            <a:chOff x="10323086" y="4170116"/>
            <a:chExt cx="635009" cy="605805"/>
          </a:xfrm>
        </p:grpSpPr>
        <p:sp>
          <p:nvSpPr>
            <p:cNvPr id="69" name="Rektangel: rundade hörn 68">
              <a:extLst>
                <a:ext uri="{FF2B5EF4-FFF2-40B4-BE49-F238E27FC236}">
                  <a16:creationId xmlns:a16="http://schemas.microsoft.com/office/drawing/2014/main" id="{363C7CD4-0D21-4482-87C2-F559F72219B6}"/>
                </a:ext>
              </a:extLst>
            </p:cNvPr>
            <p:cNvSpPr/>
            <p:nvPr/>
          </p:nvSpPr>
          <p:spPr>
            <a:xfrm>
              <a:off x="10323086" y="4170116"/>
              <a:ext cx="635009" cy="605805"/>
            </a:xfrm>
            <a:prstGeom prst="roundRect">
              <a:avLst>
                <a:gd name="adj" fmla="val 16901"/>
              </a:avLst>
            </a:prstGeom>
            <a:solidFill>
              <a:schemeClr val="bg1"/>
            </a:solidFill>
            <a:ln>
              <a:solidFill>
                <a:srgbClr val="09244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92440"/>
                </a:solidFill>
                <a:effectLst/>
                <a:uLnTx/>
                <a:uFillTx/>
                <a:latin typeface="Abel" panose="02000506030000020004" pitchFamily="2" charset="0"/>
                <a:ea typeface="+mn-ea"/>
                <a:cs typeface="+mn-cs"/>
              </a:endParaRPr>
            </a:p>
          </p:txBody>
        </p:sp>
        <p:pic>
          <p:nvPicPr>
            <p:cNvPr id="62" name="Graphic 10">
              <a:extLst>
                <a:ext uri="{FF2B5EF4-FFF2-40B4-BE49-F238E27FC236}">
                  <a16:creationId xmlns:a16="http://schemas.microsoft.com/office/drawing/2014/main" id="{5B6154F3-465D-4B1C-A86E-785E4E7ACC6E}"/>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493918" y="4340807"/>
              <a:ext cx="293343" cy="293343"/>
            </a:xfrm>
            <a:prstGeom prst="rect">
              <a:avLst/>
            </a:prstGeom>
          </p:spPr>
        </p:pic>
      </p:grpSp>
      <p:sp>
        <p:nvSpPr>
          <p:cNvPr id="82" name="Rektangel: rundade hörn 81">
            <a:extLst>
              <a:ext uri="{FF2B5EF4-FFF2-40B4-BE49-F238E27FC236}">
                <a16:creationId xmlns:a16="http://schemas.microsoft.com/office/drawing/2014/main" id="{DE76D592-35CA-4A0D-A3F2-7417755A61FF}"/>
              </a:ext>
            </a:extLst>
          </p:cNvPr>
          <p:cNvSpPr/>
          <p:nvPr/>
        </p:nvSpPr>
        <p:spPr>
          <a:xfrm>
            <a:off x="2398454" y="3145384"/>
            <a:ext cx="635009" cy="605805"/>
          </a:xfrm>
          <a:prstGeom prst="roundRect">
            <a:avLst>
              <a:gd name="adj" fmla="val 16901"/>
            </a:avLst>
          </a:prstGeom>
          <a:solidFill>
            <a:schemeClr val="bg1"/>
          </a:solidFill>
          <a:ln>
            <a:solidFill>
              <a:srgbClr val="09244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2440"/>
              </a:solidFill>
              <a:effectLst/>
              <a:uLnTx/>
              <a:uFillTx/>
              <a:latin typeface="Abel" panose="02000506030000020004" pitchFamily="2" charset="0"/>
              <a:ea typeface="+mn-ea"/>
              <a:cs typeface="+mn-cs"/>
            </a:endParaRPr>
          </a:p>
        </p:txBody>
      </p:sp>
      <p:sp>
        <p:nvSpPr>
          <p:cNvPr id="98" name="Moln 97">
            <a:extLst>
              <a:ext uri="{FF2B5EF4-FFF2-40B4-BE49-F238E27FC236}">
                <a16:creationId xmlns:a16="http://schemas.microsoft.com/office/drawing/2014/main" id="{F4D19934-7CC8-4296-99F3-7BCC4CC97F9B}"/>
              </a:ext>
            </a:extLst>
          </p:cNvPr>
          <p:cNvSpPr/>
          <p:nvPr/>
        </p:nvSpPr>
        <p:spPr>
          <a:xfrm>
            <a:off x="7482767" y="395064"/>
            <a:ext cx="2555963" cy="1709545"/>
          </a:xfrm>
          <a:prstGeom prst="cloud">
            <a:avLst/>
          </a:prstGeom>
          <a:solidFill>
            <a:schemeClr val="bg1"/>
          </a:solidFill>
          <a:ln>
            <a:solidFill>
              <a:srgbClr val="0924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srgbClr val="10243E"/>
              </a:solidFill>
              <a:effectLst/>
              <a:uLnTx/>
              <a:uFillTx/>
              <a:latin typeface="Abel" panose="02000506030000020004"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0243E"/>
              </a:solidFill>
              <a:effectLst/>
              <a:uLnTx/>
              <a:uFillTx/>
              <a:latin typeface="Font Awesome 5 Pro Light" panose="020003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10243E"/>
                </a:solidFill>
                <a:effectLst/>
                <a:uLnTx/>
                <a:uFillTx/>
                <a:latin typeface="Font Awesome 5 Pro Light" panose="02000303000000000000" pitchFamily="50" charset="0"/>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10243E"/>
                </a:solidFill>
                <a:effectLst/>
                <a:uLnTx/>
                <a:uFillTx/>
                <a:latin typeface="Abel" panose="02000506030000020004" pitchFamily="2" charset="0"/>
                <a:ea typeface="+mn-ea"/>
                <a:cs typeface="+mn-cs"/>
              </a:rPr>
              <a:t>Remote workers</a:t>
            </a:r>
          </a:p>
        </p:txBody>
      </p:sp>
      <p:sp>
        <p:nvSpPr>
          <p:cNvPr id="129" name="Moln 128">
            <a:extLst>
              <a:ext uri="{FF2B5EF4-FFF2-40B4-BE49-F238E27FC236}">
                <a16:creationId xmlns:a16="http://schemas.microsoft.com/office/drawing/2014/main" id="{F55BBC7D-55EC-4E46-9384-82537633BAB9}"/>
              </a:ext>
            </a:extLst>
          </p:cNvPr>
          <p:cNvSpPr/>
          <p:nvPr/>
        </p:nvSpPr>
        <p:spPr>
          <a:xfrm>
            <a:off x="7487918" y="3933740"/>
            <a:ext cx="1688941" cy="1250047"/>
          </a:xfrm>
          <a:prstGeom prst="cloud">
            <a:avLst/>
          </a:prstGeom>
          <a:solidFill>
            <a:schemeClr val="bg1"/>
          </a:solidFill>
          <a:ln>
            <a:solidFill>
              <a:srgbClr val="0924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0243E"/>
              </a:solidFill>
              <a:effectLst/>
              <a:uLnTx/>
              <a:uFillTx/>
              <a:latin typeface="Abel" panose="02000506030000020004"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10243E"/>
                </a:solidFill>
                <a:effectLst/>
                <a:uLnTx/>
                <a:uFillTx/>
                <a:latin typeface="Abel" panose="02000506030000020004" pitchFamily="2" charset="0"/>
                <a:ea typeface="+mn-ea"/>
                <a:cs typeface="+mn-cs"/>
              </a:rPr>
              <a:t>SaaS</a:t>
            </a:r>
          </a:p>
        </p:txBody>
      </p:sp>
      <p:grpSp>
        <p:nvGrpSpPr>
          <p:cNvPr id="131" name="Grupp 130">
            <a:extLst>
              <a:ext uri="{FF2B5EF4-FFF2-40B4-BE49-F238E27FC236}">
                <a16:creationId xmlns:a16="http://schemas.microsoft.com/office/drawing/2014/main" id="{18723590-F128-430D-A1A9-90C7781E9A4B}"/>
              </a:ext>
            </a:extLst>
          </p:cNvPr>
          <p:cNvGrpSpPr/>
          <p:nvPr/>
        </p:nvGrpSpPr>
        <p:grpSpPr>
          <a:xfrm>
            <a:off x="9977623" y="6137615"/>
            <a:ext cx="1934579" cy="431410"/>
            <a:chOff x="247721" y="270891"/>
            <a:chExt cx="1934579" cy="431410"/>
          </a:xfrm>
        </p:grpSpPr>
        <p:sp>
          <p:nvSpPr>
            <p:cNvPr id="132" name="Rektangel: rundade hörn 131">
              <a:extLst>
                <a:ext uri="{FF2B5EF4-FFF2-40B4-BE49-F238E27FC236}">
                  <a16:creationId xmlns:a16="http://schemas.microsoft.com/office/drawing/2014/main" id="{B0AB96D5-4556-4E30-A0DF-D17B58B54784}"/>
                </a:ext>
              </a:extLst>
            </p:cNvPr>
            <p:cNvSpPr/>
            <p:nvPr/>
          </p:nvSpPr>
          <p:spPr>
            <a:xfrm>
              <a:off x="247721" y="270891"/>
              <a:ext cx="1934579" cy="431410"/>
            </a:xfrm>
            <a:prstGeom prst="roundRect">
              <a:avLst/>
            </a:prstGeom>
            <a:solidFill>
              <a:schemeClr val="bg1"/>
            </a:solidFill>
            <a:ln>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33" name="Picture 8" descr="Windows — Story">
              <a:extLst>
                <a:ext uri="{FF2B5EF4-FFF2-40B4-BE49-F238E27FC236}">
                  <a16:creationId xmlns:a16="http://schemas.microsoft.com/office/drawing/2014/main" id="{D6331D68-BEE3-4FAD-89B5-271C4E45081E}"/>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373516" y="381761"/>
              <a:ext cx="927237" cy="217359"/>
            </a:xfrm>
            <a:prstGeom prst="rect">
              <a:avLst/>
            </a:prstGeom>
            <a:noFill/>
            <a:extLst>
              <a:ext uri="{909E8E84-426E-40DD-AFC4-6F175D3DCCD1}">
                <a14:hiddenFill xmlns:a14="http://schemas.microsoft.com/office/drawing/2010/main">
                  <a:solidFill>
                    <a:srgbClr val="FFFFFF"/>
                  </a:solidFill>
                </a14:hiddenFill>
              </a:ext>
            </a:extLst>
          </p:spPr>
        </p:pic>
        <p:pic>
          <p:nvPicPr>
            <p:cNvPr id="134" name="Picture 10" descr="Linux logo #AD , #SPONSORED, #SPONSORED, #logo, #Linux in 2020 | Linux,  Learning, Udemy coupon">
              <a:extLst>
                <a:ext uri="{FF2B5EF4-FFF2-40B4-BE49-F238E27FC236}">
                  <a16:creationId xmlns:a16="http://schemas.microsoft.com/office/drawing/2014/main" id="{BC0F8E3A-D58D-4EA2-8E81-244E24F8D815}"/>
                </a:ext>
              </a:extLst>
            </p:cNvPr>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a:stretch/>
          </p:blipFill>
          <p:spPr bwMode="auto">
            <a:xfrm>
              <a:off x="1415558" y="361199"/>
              <a:ext cx="622384" cy="294740"/>
            </a:xfrm>
            <a:prstGeom prst="rect">
              <a:avLst/>
            </a:prstGeom>
            <a:noFill/>
            <a:extLst>
              <a:ext uri="{909E8E84-426E-40DD-AFC4-6F175D3DCCD1}">
                <a14:hiddenFill xmlns:a14="http://schemas.microsoft.com/office/drawing/2010/main">
                  <a:solidFill>
                    <a:srgbClr val="FFFFFF"/>
                  </a:solidFill>
                </a14:hiddenFill>
              </a:ext>
            </a:extLst>
          </p:spPr>
        </p:pic>
      </p:grpSp>
      <p:sp>
        <p:nvSpPr>
          <p:cNvPr id="14" name="Ellips 93">
            <a:extLst>
              <a:ext uri="{FF2B5EF4-FFF2-40B4-BE49-F238E27FC236}">
                <a16:creationId xmlns:a16="http://schemas.microsoft.com/office/drawing/2014/main" id="{72C5041E-238D-0336-D2C5-922CD64FCF49}"/>
              </a:ext>
            </a:extLst>
          </p:cNvPr>
          <p:cNvSpPr/>
          <p:nvPr/>
        </p:nvSpPr>
        <p:spPr>
          <a:xfrm>
            <a:off x="6334012" y="6582231"/>
            <a:ext cx="173276" cy="17327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ruta 224">
            <a:extLst>
              <a:ext uri="{FF2B5EF4-FFF2-40B4-BE49-F238E27FC236}">
                <a16:creationId xmlns:a16="http://schemas.microsoft.com/office/drawing/2014/main" id="{5C01FE62-C7FE-9965-BEB8-396EA74022A2}"/>
              </a:ext>
            </a:extLst>
          </p:cNvPr>
          <p:cNvSpPr txBox="1"/>
          <p:nvPr/>
        </p:nvSpPr>
        <p:spPr>
          <a:xfrm>
            <a:off x="6495264" y="6459589"/>
            <a:ext cx="1558440" cy="342851"/>
          </a:xfrm>
          <a:prstGeom prst="rect">
            <a:avLst/>
          </a:prstGeom>
          <a:noFill/>
        </p:spPr>
        <p:txBody>
          <a:bodyPr wrap="non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10243E"/>
                </a:solidFill>
                <a:effectLst/>
                <a:uLnTx/>
                <a:uFillTx/>
                <a:latin typeface="Abel" panose="02000506030000020004" pitchFamily="2" charset="0"/>
                <a:ea typeface="+mn-ea"/>
                <a:cs typeface="+mn-cs"/>
              </a:rPr>
              <a:t>Device Agent (optional)</a:t>
            </a:r>
          </a:p>
        </p:txBody>
      </p:sp>
      <p:sp>
        <p:nvSpPr>
          <p:cNvPr id="25" name="textruta 224">
            <a:extLst>
              <a:ext uri="{FF2B5EF4-FFF2-40B4-BE49-F238E27FC236}">
                <a16:creationId xmlns:a16="http://schemas.microsoft.com/office/drawing/2014/main" id="{B894A8EA-E408-284A-7EE1-0C99042E11B3}"/>
              </a:ext>
            </a:extLst>
          </p:cNvPr>
          <p:cNvSpPr txBox="1"/>
          <p:nvPr/>
        </p:nvSpPr>
        <p:spPr>
          <a:xfrm>
            <a:off x="4864009" y="6459589"/>
            <a:ext cx="1260281" cy="342851"/>
          </a:xfrm>
          <a:prstGeom prst="rect">
            <a:avLst/>
          </a:prstGeom>
          <a:noFill/>
        </p:spPr>
        <p:txBody>
          <a:bodyPr wrap="non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1200" b="0" i="0" u="none" strike="noStrike" kern="1200" cap="none" spc="0" normalizeH="0" baseline="0" noProof="0">
                <a:ln>
                  <a:noFill/>
                </a:ln>
                <a:solidFill>
                  <a:srgbClr val="10243E"/>
                </a:solidFill>
                <a:effectLst/>
                <a:uLnTx/>
                <a:uFillTx/>
                <a:latin typeface="Abel" panose="02000506030000020004" pitchFamily="2" charset="0"/>
                <a:ea typeface="+mn-ea"/>
                <a:cs typeface="+mn-cs"/>
              </a:rPr>
              <a:t>Scanner Appliance</a:t>
            </a:r>
          </a:p>
        </p:txBody>
      </p:sp>
      <p:sp>
        <p:nvSpPr>
          <p:cNvPr id="9" name="Rectangle 8">
            <a:hlinkClick r:id="" action="ppaction://noaction"/>
            <a:extLst>
              <a:ext uri="{FF2B5EF4-FFF2-40B4-BE49-F238E27FC236}">
                <a16:creationId xmlns:a16="http://schemas.microsoft.com/office/drawing/2014/main" id="{49F68658-8797-1C07-1888-29AF3AA79166}"/>
              </a:ext>
            </a:extLst>
          </p:cNvPr>
          <p:cNvSpPr/>
          <p:nvPr/>
        </p:nvSpPr>
        <p:spPr>
          <a:xfrm>
            <a:off x="10509337" y="228659"/>
            <a:ext cx="1490597" cy="324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ktangel: rundade hörn 11">
            <a:extLst>
              <a:ext uri="{FF2B5EF4-FFF2-40B4-BE49-F238E27FC236}">
                <a16:creationId xmlns:a16="http://schemas.microsoft.com/office/drawing/2014/main" id="{09217C49-918F-46FC-19A1-4690D9DFCE15}"/>
              </a:ext>
            </a:extLst>
          </p:cNvPr>
          <p:cNvSpPr/>
          <p:nvPr/>
        </p:nvSpPr>
        <p:spPr>
          <a:xfrm>
            <a:off x="3851798" y="1135327"/>
            <a:ext cx="773920" cy="5113159"/>
          </a:xfrm>
          <a:prstGeom prst="roundRect">
            <a:avLst>
              <a:gd name="adj" fmla="val 10329"/>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10243E"/>
                </a:solidFill>
                <a:effectLst/>
                <a:uLnTx/>
                <a:uFillTx/>
                <a:latin typeface="Font Awesome 5 Pro Light" panose="02000303000000000000" pitchFamily="50" charset="0"/>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10243E"/>
                </a:solidFill>
                <a:effectLst/>
                <a:uLnTx/>
                <a:uFillTx/>
                <a:latin typeface="Font Awesome 5 Pro Light" panose="02000303000000000000" pitchFamily="50" charset="0"/>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10243E"/>
                </a:solidFill>
                <a:effectLst/>
                <a:uLnTx/>
                <a:uFillTx/>
                <a:latin typeface="Font Awesome 5 Pro Light" panose="02000303000000000000" pitchFamily="50" charset="0"/>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10243E"/>
                </a:solidFill>
                <a:effectLst/>
                <a:uLnTx/>
                <a:uFillTx/>
                <a:latin typeface="Abel" panose="02000506030000020004" pitchFamily="2" charset="0"/>
                <a:ea typeface="+mn-ea"/>
                <a:cs typeface="+mn-cs"/>
              </a:rPr>
              <a:t>Public systems</a:t>
            </a:r>
          </a:p>
        </p:txBody>
      </p:sp>
      <p:grpSp>
        <p:nvGrpSpPr>
          <p:cNvPr id="19" name="Grupp 18">
            <a:extLst>
              <a:ext uri="{FF2B5EF4-FFF2-40B4-BE49-F238E27FC236}">
                <a16:creationId xmlns:a16="http://schemas.microsoft.com/office/drawing/2014/main" id="{8A624A9F-501B-336B-3165-8E7C8DBCBE3A}"/>
              </a:ext>
            </a:extLst>
          </p:cNvPr>
          <p:cNvGrpSpPr/>
          <p:nvPr/>
        </p:nvGrpSpPr>
        <p:grpSpPr>
          <a:xfrm>
            <a:off x="253734" y="272809"/>
            <a:ext cx="2089767" cy="431410"/>
            <a:chOff x="253734" y="272809"/>
            <a:chExt cx="2089767" cy="431410"/>
          </a:xfrm>
        </p:grpSpPr>
        <p:sp>
          <p:nvSpPr>
            <p:cNvPr id="36" name="Rektangel: rundade hörn 35">
              <a:extLst>
                <a:ext uri="{FF2B5EF4-FFF2-40B4-BE49-F238E27FC236}">
                  <a16:creationId xmlns:a16="http://schemas.microsoft.com/office/drawing/2014/main" id="{DB8829DB-9CC0-4ACF-AE6E-6D2EBF716576}"/>
                </a:ext>
              </a:extLst>
            </p:cNvPr>
            <p:cNvSpPr/>
            <p:nvPr/>
          </p:nvSpPr>
          <p:spPr>
            <a:xfrm>
              <a:off x="253734" y="272809"/>
              <a:ext cx="2089767" cy="431410"/>
            </a:xfrm>
            <a:prstGeom prst="roundRect">
              <a:avLst/>
            </a:prstGeom>
            <a:solidFill>
              <a:schemeClr val="bg1"/>
            </a:solidFill>
            <a:ln>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80" name="Picture 8" descr="Windows — Story">
              <a:extLst>
                <a:ext uri="{FF2B5EF4-FFF2-40B4-BE49-F238E27FC236}">
                  <a16:creationId xmlns:a16="http://schemas.microsoft.com/office/drawing/2014/main" id="{5A9E768F-86E4-481C-BD1F-2ACB7E1F5C11}"/>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470401" y="376745"/>
              <a:ext cx="927237" cy="217359"/>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Linux logo #AD , #SPONSORED, #SPONSORED, #logo, #Linux in 2020 | Linux,  Learning, Udemy coupon">
              <a:extLst>
                <a:ext uri="{FF2B5EF4-FFF2-40B4-BE49-F238E27FC236}">
                  <a16:creationId xmlns:a16="http://schemas.microsoft.com/office/drawing/2014/main" id="{6C5CF625-84D9-49D0-AE10-D2BDD635F4DE}"/>
                </a:ext>
              </a:extLst>
            </p:cNvPr>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a:stretch/>
          </p:blipFill>
          <p:spPr bwMode="auto">
            <a:xfrm>
              <a:off x="1512443" y="356183"/>
              <a:ext cx="622384" cy="29474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 name="Grupp 1">
            <a:extLst>
              <a:ext uri="{FF2B5EF4-FFF2-40B4-BE49-F238E27FC236}">
                <a16:creationId xmlns:a16="http://schemas.microsoft.com/office/drawing/2014/main" id="{164C2B0E-98A2-40B8-B873-21ED50DDF634}"/>
              </a:ext>
            </a:extLst>
          </p:cNvPr>
          <p:cNvGrpSpPr/>
          <p:nvPr/>
        </p:nvGrpSpPr>
        <p:grpSpPr>
          <a:xfrm>
            <a:off x="8749465" y="2198483"/>
            <a:ext cx="1841341" cy="486424"/>
            <a:chOff x="9613544" y="1010955"/>
            <a:chExt cx="1841341" cy="486424"/>
          </a:xfrm>
        </p:grpSpPr>
        <p:sp>
          <p:nvSpPr>
            <p:cNvPr id="216" name="Rektangel: rundade hörn 215">
              <a:extLst>
                <a:ext uri="{FF2B5EF4-FFF2-40B4-BE49-F238E27FC236}">
                  <a16:creationId xmlns:a16="http://schemas.microsoft.com/office/drawing/2014/main" id="{6A881542-246C-4A34-8B6A-9C68D8E7F7DD}"/>
                </a:ext>
              </a:extLst>
            </p:cNvPr>
            <p:cNvSpPr/>
            <p:nvPr/>
          </p:nvSpPr>
          <p:spPr>
            <a:xfrm>
              <a:off x="9613544" y="1010955"/>
              <a:ext cx="1841341" cy="486424"/>
            </a:xfrm>
            <a:prstGeom prst="roundRect">
              <a:avLst/>
            </a:prstGeom>
            <a:solidFill>
              <a:schemeClr val="bg1"/>
            </a:solidFill>
            <a:ln>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17" name="Picture 5" descr="Bildresultat fÃ¶r aws">
              <a:extLst>
                <a:ext uri="{FF2B5EF4-FFF2-40B4-BE49-F238E27FC236}">
                  <a16:creationId xmlns:a16="http://schemas.microsoft.com/office/drawing/2014/main" id="{FF9EC42D-71D9-47F2-8168-803DC20AC084}"/>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9795063" y="1148117"/>
              <a:ext cx="447399" cy="267694"/>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218" name="Picture 7" descr="Bildresultat fÃ¶r microsoft azure">
              <a:extLst>
                <a:ext uri="{FF2B5EF4-FFF2-40B4-BE49-F238E27FC236}">
                  <a16:creationId xmlns:a16="http://schemas.microsoft.com/office/drawing/2014/main" id="{10410042-8BE7-4206-8BEC-B1244DD3F6D3}"/>
                </a:ext>
              </a:extLst>
            </p:cNvPr>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a:stretch/>
          </p:blipFill>
          <p:spPr bwMode="auto">
            <a:xfrm>
              <a:off x="10320958" y="1160064"/>
              <a:ext cx="1055956" cy="240542"/>
            </a:xfrm>
            <a:prstGeom prst="rect">
              <a:avLst/>
            </a:prstGeom>
            <a:noFill/>
            <a:ln>
              <a:noFill/>
            </a:ln>
            <a:extLst>
              <a:ext uri="{909E8E84-426E-40DD-AFC4-6F175D3DCCD1}">
                <a14:hiddenFill xmlns:a14="http://schemas.microsoft.com/office/drawing/2010/main">
                  <a:solidFill>
                    <a:srgbClr val="FFFFFF"/>
                  </a:solidFill>
                </a14:hiddenFill>
              </a:ext>
            </a:extLst>
          </p:spPr>
        </p:pic>
      </p:grpSp>
      <p:sp>
        <p:nvSpPr>
          <p:cNvPr id="58" name="Rektangel: rundade hörn 57">
            <a:extLst>
              <a:ext uri="{FF2B5EF4-FFF2-40B4-BE49-F238E27FC236}">
                <a16:creationId xmlns:a16="http://schemas.microsoft.com/office/drawing/2014/main" id="{46AC81B0-C39C-44F9-9141-515368EF1AA0}"/>
              </a:ext>
            </a:extLst>
          </p:cNvPr>
          <p:cNvSpPr/>
          <p:nvPr/>
        </p:nvSpPr>
        <p:spPr>
          <a:xfrm>
            <a:off x="5155320" y="460687"/>
            <a:ext cx="1761494" cy="5936624"/>
          </a:xfrm>
          <a:prstGeom prst="roundRect">
            <a:avLst>
              <a:gd name="adj" fmla="val 6133"/>
            </a:avLst>
          </a:prstGeom>
          <a:solidFill>
            <a:srgbClr val="092440"/>
          </a:solidFill>
          <a:ln w="12700">
            <a:noFill/>
          </a:ln>
        </p:spPr>
        <p:style>
          <a:lnRef idx="2">
            <a:schemeClr val="accent1">
              <a:shade val="50000"/>
            </a:schemeClr>
          </a:lnRef>
          <a:fillRef idx="1">
            <a:schemeClr val="accent1"/>
          </a:fillRef>
          <a:effectRef idx="0">
            <a:schemeClr val="accent1"/>
          </a:effectRef>
          <a:fontRef idx="minor">
            <a:schemeClr val="lt1"/>
          </a:fontRef>
        </p:style>
        <p:txBody>
          <a:bodyPr tIns="90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bel" panose="02000506030000020004" pitchFamily="2" charset="0"/>
              <a:ea typeface="+mn-ea"/>
              <a:cs typeface="+mn-cs"/>
            </a:endParaRPr>
          </a:p>
        </p:txBody>
      </p:sp>
      <p:sp>
        <p:nvSpPr>
          <p:cNvPr id="7" name="Rektangel: rundade hörn 6">
            <a:extLst>
              <a:ext uri="{FF2B5EF4-FFF2-40B4-BE49-F238E27FC236}">
                <a16:creationId xmlns:a16="http://schemas.microsoft.com/office/drawing/2014/main" id="{060AB585-4826-4853-850D-E3E64BD163E5}"/>
              </a:ext>
            </a:extLst>
          </p:cNvPr>
          <p:cNvSpPr/>
          <p:nvPr/>
        </p:nvSpPr>
        <p:spPr>
          <a:xfrm>
            <a:off x="5295483" y="1938118"/>
            <a:ext cx="1440276" cy="1272455"/>
          </a:xfrm>
          <a:prstGeom prst="roundRect">
            <a:avLst>
              <a:gd name="adj" fmla="val 3816"/>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C000"/>
              </a:solidFill>
              <a:effectLst/>
              <a:uLnTx/>
              <a:uFillTx/>
              <a:latin typeface="Abel" panose="02000506030000020004"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white"/>
                </a:solidFill>
                <a:effectLst/>
                <a:uLnTx/>
                <a:uFillTx/>
                <a:latin typeface="Abel" panose="02000506030000020004" pitchFamily="2" charset="0"/>
                <a:ea typeface="+mn-ea"/>
                <a:cs typeface="+mn-cs"/>
              </a:rPr>
              <a:t>Organizer</a:t>
            </a:r>
          </a:p>
        </p:txBody>
      </p:sp>
      <p:pic>
        <p:nvPicPr>
          <p:cNvPr id="10" name="Bildobjekt 9">
            <a:extLst>
              <a:ext uri="{FF2B5EF4-FFF2-40B4-BE49-F238E27FC236}">
                <a16:creationId xmlns:a16="http://schemas.microsoft.com/office/drawing/2014/main" id="{F468F434-C29C-41F8-84A7-BAB7723D5CD2}"/>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342339" y="645607"/>
            <a:ext cx="1351494" cy="305307"/>
          </a:xfrm>
          <a:prstGeom prst="rect">
            <a:avLst/>
          </a:prstGeom>
        </p:spPr>
      </p:pic>
      <p:sp>
        <p:nvSpPr>
          <p:cNvPr id="70" name="Rektangel: rundade hörn 69">
            <a:extLst>
              <a:ext uri="{FF2B5EF4-FFF2-40B4-BE49-F238E27FC236}">
                <a16:creationId xmlns:a16="http://schemas.microsoft.com/office/drawing/2014/main" id="{BE9C6337-DA2B-4D9A-9B71-5A3977A81BAC}"/>
              </a:ext>
            </a:extLst>
          </p:cNvPr>
          <p:cNvSpPr/>
          <p:nvPr/>
        </p:nvSpPr>
        <p:spPr>
          <a:xfrm>
            <a:off x="5295483" y="4119303"/>
            <a:ext cx="1440276" cy="648756"/>
          </a:xfrm>
          <a:prstGeom prst="roundRect">
            <a:avLst>
              <a:gd name="adj" fmla="val 6797"/>
            </a:avLst>
          </a:prstGeom>
          <a:solidFill>
            <a:srgbClr val="3147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FFC000"/>
              </a:solidFill>
              <a:effectLst/>
              <a:uLnTx/>
              <a:uFillTx/>
              <a:latin typeface="Font Awesome 5 Pro Light" panose="020003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white"/>
                </a:solidFill>
                <a:effectLst/>
                <a:uLnTx/>
                <a:uFillTx/>
                <a:latin typeface="Abel" panose="02000506030000020004" pitchFamily="2" charset="0"/>
                <a:ea typeface="+mn-ea"/>
                <a:cs typeface="+mn-cs"/>
              </a:rPr>
              <a:t>Device Agent Connector</a:t>
            </a:r>
          </a:p>
        </p:txBody>
      </p:sp>
      <p:sp>
        <p:nvSpPr>
          <p:cNvPr id="6" name="Rektangel: rundade hörn 5">
            <a:extLst>
              <a:ext uri="{FF2B5EF4-FFF2-40B4-BE49-F238E27FC236}">
                <a16:creationId xmlns:a16="http://schemas.microsoft.com/office/drawing/2014/main" id="{89A8F287-8782-4D91-BCE9-4FCE6381D61A}"/>
              </a:ext>
            </a:extLst>
          </p:cNvPr>
          <p:cNvSpPr/>
          <p:nvPr/>
        </p:nvSpPr>
        <p:spPr>
          <a:xfrm>
            <a:off x="5394254" y="2681522"/>
            <a:ext cx="564292" cy="426413"/>
          </a:xfrm>
          <a:prstGeom prst="roundRect">
            <a:avLst>
              <a:gd name="adj" fmla="val 6797"/>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srgbClr val="FFC000"/>
              </a:solidFill>
              <a:effectLst/>
              <a:uLnTx/>
              <a:uFillTx/>
              <a:latin typeface="Font Awesome 5 Pro Light" panose="020003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white"/>
                </a:solidFill>
                <a:effectLst/>
                <a:uLnTx/>
                <a:uFillTx/>
                <a:latin typeface="Abel" panose="02000506030000020004" pitchFamily="2" charset="0"/>
                <a:ea typeface="+mn-ea"/>
                <a:cs typeface="+mn-cs"/>
              </a:rPr>
              <a:t>Security Center</a:t>
            </a:r>
          </a:p>
        </p:txBody>
      </p:sp>
      <p:sp>
        <p:nvSpPr>
          <p:cNvPr id="74" name="Rektangel: rundade hörn 73">
            <a:extLst>
              <a:ext uri="{FF2B5EF4-FFF2-40B4-BE49-F238E27FC236}">
                <a16:creationId xmlns:a16="http://schemas.microsoft.com/office/drawing/2014/main" id="{2165EF32-39FB-4DBB-8A41-8EA4F155F79D}"/>
              </a:ext>
            </a:extLst>
          </p:cNvPr>
          <p:cNvSpPr/>
          <p:nvPr/>
        </p:nvSpPr>
        <p:spPr>
          <a:xfrm>
            <a:off x="6057317" y="2681522"/>
            <a:ext cx="564292" cy="426413"/>
          </a:xfrm>
          <a:prstGeom prst="roundRect">
            <a:avLst>
              <a:gd name="adj" fmla="val 6797"/>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srgbClr val="FFC000"/>
              </a:solidFill>
              <a:effectLst/>
              <a:uLnTx/>
              <a:uFillTx/>
              <a:latin typeface="Font Awesome 5 Pro Light" panose="020003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white"/>
                </a:solidFill>
                <a:effectLst/>
                <a:uLnTx/>
                <a:uFillTx/>
                <a:latin typeface="Abel" panose="02000506030000020004" pitchFamily="2" charset="0"/>
                <a:ea typeface="+mn-ea"/>
                <a:cs typeface="+mn-cs"/>
              </a:rPr>
              <a:t>Security Center</a:t>
            </a:r>
          </a:p>
        </p:txBody>
      </p:sp>
      <p:grpSp>
        <p:nvGrpSpPr>
          <p:cNvPr id="22" name="Grupp 21">
            <a:extLst>
              <a:ext uri="{FF2B5EF4-FFF2-40B4-BE49-F238E27FC236}">
                <a16:creationId xmlns:a16="http://schemas.microsoft.com/office/drawing/2014/main" id="{33D3D873-523F-4224-EE37-4E8EA1EFEF68}"/>
              </a:ext>
            </a:extLst>
          </p:cNvPr>
          <p:cNvGrpSpPr/>
          <p:nvPr/>
        </p:nvGrpSpPr>
        <p:grpSpPr>
          <a:xfrm>
            <a:off x="4001982" y="6121409"/>
            <a:ext cx="987307" cy="203819"/>
            <a:chOff x="253734" y="272809"/>
            <a:chExt cx="2089767" cy="431410"/>
          </a:xfrm>
        </p:grpSpPr>
        <p:sp>
          <p:nvSpPr>
            <p:cNvPr id="27" name="Rektangel: rundade hörn 26">
              <a:extLst>
                <a:ext uri="{FF2B5EF4-FFF2-40B4-BE49-F238E27FC236}">
                  <a16:creationId xmlns:a16="http://schemas.microsoft.com/office/drawing/2014/main" id="{A050A4A8-AAF5-FA3B-573B-4DD5364EBE7F}"/>
                </a:ext>
              </a:extLst>
            </p:cNvPr>
            <p:cNvSpPr/>
            <p:nvPr/>
          </p:nvSpPr>
          <p:spPr>
            <a:xfrm>
              <a:off x="253734" y="272809"/>
              <a:ext cx="2089767" cy="431410"/>
            </a:xfrm>
            <a:prstGeom prst="roundRect">
              <a:avLst/>
            </a:prstGeom>
            <a:solidFill>
              <a:schemeClr val="bg1"/>
            </a:solidFill>
            <a:ln>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9" name="Picture 8" descr="Windows — Story">
              <a:extLst>
                <a:ext uri="{FF2B5EF4-FFF2-40B4-BE49-F238E27FC236}">
                  <a16:creationId xmlns:a16="http://schemas.microsoft.com/office/drawing/2014/main" id="{C12894B1-C717-7DC2-BC6F-F7CAC4DF0A78}"/>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470401" y="376745"/>
              <a:ext cx="927237" cy="217359"/>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0" descr="Linux logo #AD , #SPONSORED, #SPONSORED, #logo, #Linux in 2020 | Linux,  Learning, Udemy coupon">
              <a:extLst>
                <a:ext uri="{FF2B5EF4-FFF2-40B4-BE49-F238E27FC236}">
                  <a16:creationId xmlns:a16="http://schemas.microsoft.com/office/drawing/2014/main" id="{B3846E4D-1548-0709-2728-E54BA0980AFE}"/>
                </a:ext>
              </a:extLst>
            </p:cNvPr>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a:stretch/>
          </p:blipFill>
          <p:spPr bwMode="auto">
            <a:xfrm>
              <a:off x="1512443" y="356183"/>
              <a:ext cx="622384" cy="294740"/>
            </a:xfrm>
            <a:prstGeom prst="rect">
              <a:avLst/>
            </a:prstGeom>
            <a:noFill/>
            <a:extLst>
              <a:ext uri="{909E8E84-426E-40DD-AFC4-6F175D3DCCD1}">
                <a14:hiddenFill xmlns:a14="http://schemas.microsoft.com/office/drawing/2010/main">
                  <a:solidFill>
                    <a:srgbClr val="FFFFFF"/>
                  </a:solidFill>
                </a14:hiddenFill>
              </a:ext>
            </a:extLst>
          </p:spPr>
        </p:pic>
      </p:grpSp>
      <p:pic>
        <p:nvPicPr>
          <p:cNvPr id="20" name="Graphic 19">
            <a:extLst>
              <a:ext uri="{FF2B5EF4-FFF2-40B4-BE49-F238E27FC236}">
                <a16:creationId xmlns:a16="http://schemas.microsoft.com/office/drawing/2014/main" id="{279FFD30-97FF-E64E-64BD-C6A9A6304CA2}"/>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8464" y="1240073"/>
            <a:ext cx="304800" cy="243840"/>
          </a:xfrm>
          <a:prstGeom prst="rect">
            <a:avLst/>
          </a:prstGeom>
        </p:spPr>
      </p:pic>
      <p:pic>
        <p:nvPicPr>
          <p:cNvPr id="33" name="Graphic 32">
            <a:extLst>
              <a:ext uri="{FF2B5EF4-FFF2-40B4-BE49-F238E27FC236}">
                <a16:creationId xmlns:a16="http://schemas.microsoft.com/office/drawing/2014/main" id="{3E031E37-DD05-E965-24B6-1AE4857C3A96}"/>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380546" y="1236097"/>
            <a:ext cx="304800" cy="243840"/>
          </a:xfrm>
          <a:prstGeom prst="rect">
            <a:avLst/>
          </a:prstGeom>
        </p:spPr>
      </p:pic>
      <p:pic>
        <p:nvPicPr>
          <p:cNvPr id="34" name="Graphic 33">
            <a:extLst>
              <a:ext uri="{FF2B5EF4-FFF2-40B4-BE49-F238E27FC236}">
                <a16:creationId xmlns:a16="http://schemas.microsoft.com/office/drawing/2014/main" id="{9358A587-334F-C069-3808-6FF51932DB2A}"/>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755225" y="1236097"/>
            <a:ext cx="304800" cy="243840"/>
          </a:xfrm>
          <a:prstGeom prst="rect">
            <a:avLst/>
          </a:prstGeom>
        </p:spPr>
      </p:pic>
      <p:pic>
        <p:nvPicPr>
          <p:cNvPr id="35" name="Graphic 34">
            <a:extLst>
              <a:ext uri="{FF2B5EF4-FFF2-40B4-BE49-F238E27FC236}">
                <a16:creationId xmlns:a16="http://schemas.microsoft.com/office/drawing/2014/main" id="{4060C59C-5A8E-1102-6F36-649AE2E1015E}"/>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3817" y="986704"/>
            <a:ext cx="304800" cy="243840"/>
          </a:xfrm>
          <a:prstGeom prst="rect">
            <a:avLst/>
          </a:prstGeom>
        </p:spPr>
      </p:pic>
      <p:pic>
        <p:nvPicPr>
          <p:cNvPr id="37" name="Graphic 36">
            <a:extLst>
              <a:ext uri="{FF2B5EF4-FFF2-40B4-BE49-F238E27FC236}">
                <a16:creationId xmlns:a16="http://schemas.microsoft.com/office/drawing/2014/main" id="{8A4F7813-C570-5574-3218-E927003ECE8B}"/>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365827" y="986704"/>
            <a:ext cx="304800" cy="243840"/>
          </a:xfrm>
          <a:prstGeom prst="rect">
            <a:avLst/>
          </a:prstGeom>
        </p:spPr>
      </p:pic>
      <p:pic>
        <p:nvPicPr>
          <p:cNvPr id="38" name="Graphic 37">
            <a:extLst>
              <a:ext uri="{FF2B5EF4-FFF2-40B4-BE49-F238E27FC236}">
                <a16:creationId xmlns:a16="http://schemas.microsoft.com/office/drawing/2014/main" id="{D7E32AD9-AC1D-580C-933C-F2C852AC7688}"/>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749761" y="987271"/>
            <a:ext cx="304800" cy="243840"/>
          </a:xfrm>
          <a:prstGeom prst="rect">
            <a:avLst/>
          </a:prstGeom>
        </p:spPr>
      </p:pic>
      <p:sp>
        <p:nvSpPr>
          <p:cNvPr id="90" name="Ellips 89">
            <a:extLst>
              <a:ext uri="{FF2B5EF4-FFF2-40B4-BE49-F238E27FC236}">
                <a16:creationId xmlns:a16="http://schemas.microsoft.com/office/drawing/2014/main" id="{6AF46A2E-50A9-4AD5-987E-DC46969466BB}"/>
              </a:ext>
            </a:extLst>
          </p:cNvPr>
          <p:cNvSpPr/>
          <p:nvPr/>
        </p:nvSpPr>
        <p:spPr>
          <a:xfrm>
            <a:off x="1251663" y="1269451"/>
            <a:ext cx="108000" cy="108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9" name="Ellips 88">
            <a:extLst>
              <a:ext uri="{FF2B5EF4-FFF2-40B4-BE49-F238E27FC236}">
                <a16:creationId xmlns:a16="http://schemas.microsoft.com/office/drawing/2014/main" id="{BCCCB50A-62C3-4BB3-9567-DDC28FC63ED0}"/>
              </a:ext>
            </a:extLst>
          </p:cNvPr>
          <p:cNvSpPr/>
          <p:nvPr/>
        </p:nvSpPr>
        <p:spPr>
          <a:xfrm>
            <a:off x="2016441" y="1021228"/>
            <a:ext cx="108000" cy="108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9" name="Graphic 38">
            <a:extLst>
              <a:ext uri="{FF2B5EF4-FFF2-40B4-BE49-F238E27FC236}">
                <a16:creationId xmlns:a16="http://schemas.microsoft.com/office/drawing/2014/main" id="{E977749E-7909-906B-B085-D72A1C75EE43}"/>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8464" y="3278833"/>
            <a:ext cx="304800" cy="243840"/>
          </a:xfrm>
          <a:prstGeom prst="rect">
            <a:avLst/>
          </a:prstGeom>
        </p:spPr>
      </p:pic>
      <p:pic>
        <p:nvPicPr>
          <p:cNvPr id="40" name="Graphic 39">
            <a:extLst>
              <a:ext uri="{FF2B5EF4-FFF2-40B4-BE49-F238E27FC236}">
                <a16:creationId xmlns:a16="http://schemas.microsoft.com/office/drawing/2014/main" id="{754B5200-A725-1743-1096-FB088E526C8B}"/>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380546" y="3274857"/>
            <a:ext cx="304800" cy="243840"/>
          </a:xfrm>
          <a:prstGeom prst="rect">
            <a:avLst/>
          </a:prstGeom>
        </p:spPr>
      </p:pic>
      <p:pic>
        <p:nvPicPr>
          <p:cNvPr id="41" name="Graphic 40">
            <a:extLst>
              <a:ext uri="{FF2B5EF4-FFF2-40B4-BE49-F238E27FC236}">
                <a16:creationId xmlns:a16="http://schemas.microsoft.com/office/drawing/2014/main" id="{0F127819-9022-7F04-3B63-2FF1499BB920}"/>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755225" y="3274857"/>
            <a:ext cx="304800" cy="243840"/>
          </a:xfrm>
          <a:prstGeom prst="rect">
            <a:avLst/>
          </a:prstGeom>
        </p:spPr>
      </p:pic>
      <p:pic>
        <p:nvPicPr>
          <p:cNvPr id="42" name="Graphic 41">
            <a:extLst>
              <a:ext uri="{FF2B5EF4-FFF2-40B4-BE49-F238E27FC236}">
                <a16:creationId xmlns:a16="http://schemas.microsoft.com/office/drawing/2014/main" id="{AD904100-022A-632E-8A4A-B4B1A2E353DC}"/>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3817" y="3025464"/>
            <a:ext cx="304800" cy="243840"/>
          </a:xfrm>
          <a:prstGeom prst="rect">
            <a:avLst/>
          </a:prstGeom>
        </p:spPr>
      </p:pic>
      <p:pic>
        <p:nvPicPr>
          <p:cNvPr id="43" name="Graphic 42">
            <a:extLst>
              <a:ext uri="{FF2B5EF4-FFF2-40B4-BE49-F238E27FC236}">
                <a16:creationId xmlns:a16="http://schemas.microsoft.com/office/drawing/2014/main" id="{8E417795-764B-96B1-E62E-170179FF6293}"/>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365827" y="3025464"/>
            <a:ext cx="304800" cy="243840"/>
          </a:xfrm>
          <a:prstGeom prst="rect">
            <a:avLst/>
          </a:prstGeom>
        </p:spPr>
      </p:pic>
      <p:pic>
        <p:nvPicPr>
          <p:cNvPr id="44" name="Graphic 43">
            <a:extLst>
              <a:ext uri="{FF2B5EF4-FFF2-40B4-BE49-F238E27FC236}">
                <a16:creationId xmlns:a16="http://schemas.microsoft.com/office/drawing/2014/main" id="{FCCE79B6-6A1F-7FC0-A695-9C80139B9E70}"/>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749761" y="3026031"/>
            <a:ext cx="304800" cy="243840"/>
          </a:xfrm>
          <a:prstGeom prst="rect">
            <a:avLst/>
          </a:prstGeom>
        </p:spPr>
      </p:pic>
      <p:sp>
        <p:nvSpPr>
          <p:cNvPr id="95" name="Ellips 94">
            <a:extLst>
              <a:ext uri="{FF2B5EF4-FFF2-40B4-BE49-F238E27FC236}">
                <a16:creationId xmlns:a16="http://schemas.microsoft.com/office/drawing/2014/main" id="{6D464A00-B632-459F-9E27-D82E9E99F6B1}"/>
              </a:ext>
            </a:extLst>
          </p:cNvPr>
          <p:cNvSpPr/>
          <p:nvPr/>
        </p:nvSpPr>
        <p:spPr>
          <a:xfrm>
            <a:off x="1258666" y="3302208"/>
            <a:ext cx="108000" cy="108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6" name="Ellips 95">
            <a:extLst>
              <a:ext uri="{FF2B5EF4-FFF2-40B4-BE49-F238E27FC236}">
                <a16:creationId xmlns:a16="http://schemas.microsoft.com/office/drawing/2014/main" id="{A63E2D03-2FAC-458D-B6D7-6371BF5AC16B}"/>
              </a:ext>
            </a:extLst>
          </p:cNvPr>
          <p:cNvSpPr/>
          <p:nvPr/>
        </p:nvSpPr>
        <p:spPr>
          <a:xfrm>
            <a:off x="1252736" y="3051238"/>
            <a:ext cx="108000" cy="108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5" name="Graphic 44">
            <a:extLst>
              <a:ext uri="{FF2B5EF4-FFF2-40B4-BE49-F238E27FC236}">
                <a16:creationId xmlns:a16="http://schemas.microsoft.com/office/drawing/2014/main" id="{17386105-7841-945F-BCD0-9656DAFF3AFE}"/>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4153322" y="3606743"/>
            <a:ext cx="182880" cy="146304"/>
          </a:xfrm>
          <a:prstGeom prst="rect">
            <a:avLst/>
          </a:prstGeom>
        </p:spPr>
      </p:pic>
      <p:sp>
        <p:nvSpPr>
          <p:cNvPr id="13" name="Ellips 12">
            <a:extLst>
              <a:ext uri="{FF2B5EF4-FFF2-40B4-BE49-F238E27FC236}">
                <a16:creationId xmlns:a16="http://schemas.microsoft.com/office/drawing/2014/main" id="{0C37CC04-97B1-5062-C9FF-2AB9870C6AEC}"/>
              </a:ext>
            </a:extLst>
          </p:cNvPr>
          <p:cNvSpPr/>
          <p:nvPr/>
        </p:nvSpPr>
        <p:spPr>
          <a:xfrm>
            <a:off x="4291675" y="3583906"/>
            <a:ext cx="108000" cy="108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8" name="Graphic 47">
            <a:extLst>
              <a:ext uri="{FF2B5EF4-FFF2-40B4-BE49-F238E27FC236}">
                <a16:creationId xmlns:a16="http://schemas.microsoft.com/office/drawing/2014/main" id="{11EDD4FF-1480-582D-5306-D0C623600C40}"/>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4154702" y="3429449"/>
            <a:ext cx="182880" cy="146304"/>
          </a:xfrm>
          <a:prstGeom prst="rect">
            <a:avLst/>
          </a:prstGeom>
        </p:spPr>
      </p:pic>
      <p:pic>
        <p:nvPicPr>
          <p:cNvPr id="53" name="Graphic 52">
            <a:extLst>
              <a:ext uri="{FF2B5EF4-FFF2-40B4-BE49-F238E27FC236}">
                <a16:creationId xmlns:a16="http://schemas.microsoft.com/office/drawing/2014/main" id="{DDCD0541-35E6-F368-6697-7D71D285D508}"/>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4147062" y="3269234"/>
            <a:ext cx="182880" cy="146304"/>
          </a:xfrm>
          <a:prstGeom prst="rect">
            <a:avLst/>
          </a:prstGeom>
        </p:spPr>
      </p:pic>
      <p:pic>
        <p:nvPicPr>
          <p:cNvPr id="55" name="Graphic 54">
            <a:extLst>
              <a:ext uri="{FF2B5EF4-FFF2-40B4-BE49-F238E27FC236}">
                <a16:creationId xmlns:a16="http://schemas.microsoft.com/office/drawing/2014/main" id="{8128D584-1E8E-444A-5805-DB8CDB37F5A1}"/>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135735" y="5180094"/>
            <a:ext cx="304800" cy="243840"/>
          </a:xfrm>
          <a:prstGeom prst="rect">
            <a:avLst/>
          </a:prstGeom>
        </p:spPr>
      </p:pic>
      <p:pic>
        <p:nvPicPr>
          <p:cNvPr id="56" name="Graphic 55">
            <a:extLst>
              <a:ext uri="{FF2B5EF4-FFF2-40B4-BE49-F238E27FC236}">
                <a16:creationId xmlns:a16="http://schemas.microsoft.com/office/drawing/2014/main" id="{19A97823-6EEB-3408-A4D7-CF6378C91998}"/>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517817" y="5176118"/>
            <a:ext cx="304800" cy="243840"/>
          </a:xfrm>
          <a:prstGeom prst="rect">
            <a:avLst/>
          </a:prstGeom>
        </p:spPr>
      </p:pic>
      <p:pic>
        <p:nvPicPr>
          <p:cNvPr id="57" name="Graphic 56">
            <a:extLst>
              <a:ext uri="{FF2B5EF4-FFF2-40B4-BE49-F238E27FC236}">
                <a16:creationId xmlns:a16="http://schemas.microsoft.com/office/drawing/2014/main" id="{A3BDB70C-09DE-0AA0-DFA9-C9EE050A2FF5}"/>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892496" y="5176118"/>
            <a:ext cx="304800" cy="243840"/>
          </a:xfrm>
          <a:prstGeom prst="rect">
            <a:avLst/>
          </a:prstGeom>
        </p:spPr>
      </p:pic>
      <p:pic>
        <p:nvPicPr>
          <p:cNvPr id="59" name="Graphic 58">
            <a:extLst>
              <a:ext uri="{FF2B5EF4-FFF2-40B4-BE49-F238E27FC236}">
                <a16:creationId xmlns:a16="http://schemas.microsoft.com/office/drawing/2014/main" id="{62D017E2-9EBD-7F7B-AC0A-564C66395E57}"/>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131088" y="4926725"/>
            <a:ext cx="304800" cy="243840"/>
          </a:xfrm>
          <a:prstGeom prst="rect">
            <a:avLst/>
          </a:prstGeom>
        </p:spPr>
      </p:pic>
      <p:pic>
        <p:nvPicPr>
          <p:cNvPr id="60" name="Graphic 59">
            <a:extLst>
              <a:ext uri="{FF2B5EF4-FFF2-40B4-BE49-F238E27FC236}">
                <a16:creationId xmlns:a16="http://schemas.microsoft.com/office/drawing/2014/main" id="{8779DFF0-3F15-8E76-36B8-512E90E7CF70}"/>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503098" y="4926725"/>
            <a:ext cx="304800" cy="243840"/>
          </a:xfrm>
          <a:prstGeom prst="rect">
            <a:avLst/>
          </a:prstGeom>
        </p:spPr>
      </p:pic>
      <p:pic>
        <p:nvPicPr>
          <p:cNvPr id="63" name="Graphic 62">
            <a:extLst>
              <a:ext uri="{FF2B5EF4-FFF2-40B4-BE49-F238E27FC236}">
                <a16:creationId xmlns:a16="http://schemas.microsoft.com/office/drawing/2014/main" id="{865D87EF-69BF-4F47-9319-0E95E47E85B3}"/>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887032" y="4927292"/>
            <a:ext cx="304800" cy="243840"/>
          </a:xfrm>
          <a:prstGeom prst="rect">
            <a:avLst/>
          </a:prstGeom>
        </p:spPr>
      </p:pic>
      <p:sp>
        <p:nvSpPr>
          <p:cNvPr id="105" name="Ellips 104">
            <a:extLst>
              <a:ext uri="{FF2B5EF4-FFF2-40B4-BE49-F238E27FC236}">
                <a16:creationId xmlns:a16="http://schemas.microsoft.com/office/drawing/2014/main" id="{12AF2A01-3593-44CD-B771-CF3C1F9E647A}"/>
              </a:ext>
            </a:extLst>
          </p:cNvPr>
          <p:cNvSpPr/>
          <p:nvPr/>
        </p:nvSpPr>
        <p:spPr>
          <a:xfrm>
            <a:off x="10373400" y="4946626"/>
            <a:ext cx="108000" cy="108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2" name="Ellips 121">
            <a:extLst>
              <a:ext uri="{FF2B5EF4-FFF2-40B4-BE49-F238E27FC236}">
                <a16:creationId xmlns:a16="http://schemas.microsoft.com/office/drawing/2014/main" id="{9415A84D-0CDA-4CD0-98D1-2E581A532946}"/>
              </a:ext>
            </a:extLst>
          </p:cNvPr>
          <p:cNvSpPr/>
          <p:nvPr/>
        </p:nvSpPr>
        <p:spPr>
          <a:xfrm>
            <a:off x="11145460" y="5207440"/>
            <a:ext cx="108000" cy="108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6" name="Graphic 65">
            <a:extLst>
              <a:ext uri="{FF2B5EF4-FFF2-40B4-BE49-F238E27FC236}">
                <a16:creationId xmlns:a16="http://schemas.microsoft.com/office/drawing/2014/main" id="{6B45E1B7-9DBF-DEDF-6B82-BB46C12D684D}"/>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359480" y="2764944"/>
            <a:ext cx="243840" cy="243840"/>
          </a:xfrm>
          <a:prstGeom prst="rect">
            <a:avLst/>
          </a:prstGeom>
        </p:spPr>
      </p:pic>
      <p:sp>
        <p:nvSpPr>
          <p:cNvPr id="103" name="Ellips 102">
            <a:extLst>
              <a:ext uri="{FF2B5EF4-FFF2-40B4-BE49-F238E27FC236}">
                <a16:creationId xmlns:a16="http://schemas.microsoft.com/office/drawing/2014/main" id="{8D380028-CCC9-476A-8D00-28E4BFB73E72}"/>
              </a:ext>
            </a:extLst>
          </p:cNvPr>
          <p:cNvSpPr/>
          <p:nvPr/>
        </p:nvSpPr>
        <p:spPr>
          <a:xfrm>
            <a:off x="10546963" y="2724113"/>
            <a:ext cx="108000" cy="108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1" name="Graphic 70">
            <a:extLst>
              <a:ext uri="{FF2B5EF4-FFF2-40B4-BE49-F238E27FC236}">
                <a16:creationId xmlns:a16="http://schemas.microsoft.com/office/drawing/2014/main" id="{2D6021F5-9AFF-78A8-FE9B-C115B181FDA6}"/>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8147802" y="4285992"/>
            <a:ext cx="243840" cy="243840"/>
          </a:xfrm>
          <a:prstGeom prst="rect">
            <a:avLst/>
          </a:prstGeom>
        </p:spPr>
      </p:pic>
      <p:pic>
        <p:nvPicPr>
          <p:cNvPr id="73" name="Graphic 72">
            <a:extLst>
              <a:ext uri="{FF2B5EF4-FFF2-40B4-BE49-F238E27FC236}">
                <a16:creationId xmlns:a16="http://schemas.microsoft.com/office/drawing/2014/main" id="{AFFF3132-8842-EA20-3425-C265C411F8A5}"/>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4104346" y="559974"/>
            <a:ext cx="304800" cy="243840"/>
          </a:xfrm>
          <a:prstGeom prst="rect">
            <a:avLst/>
          </a:prstGeom>
        </p:spPr>
      </p:pic>
      <p:pic>
        <p:nvPicPr>
          <p:cNvPr id="76" name="Graphic 75">
            <a:extLst>
              <a:ext uri="{FF2B5EF4-FFF2-40B4-BE49-F238E27FC236}">
                <a16:creationId xmlns:a16="http://schemas.microsoft.com/office/drawing/2014/main" id="{18BF3EDD-14F4-B62C-BA32-83D5650C7188}"/>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rot="16200000">
            <a:off x="3232502" y="3713604"/>
            <a:ext cx="243840" cy="243840"/>
          </a:xfrm>
          <a:prstGeom prst="rect">
            <a:avLst/>
          </a:prstGeom>
        </p:spPr>
      </p:pic>
      <p:pic>
        <p:nvPicPr>
          <p:cNvPr id="81" name="Graphic 80">
            <a:extLst>
              <a:ext uri="{FF2B5EF4-FFF2-40B4-BE49-F238E27FC236}">
                <a16:creationId xmlns:a16="http://schemas.microsoft.com/office/drawing/2014/main" id="{0C408E55-B906-91D8-E93F-9E4B989A3576}"/>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1060843" y="5110875"/>
            <a:ext cx="274320" cy="243840"/>
          </a:xfrm>
          <a:prstGeom prst="rect">
            <a:avLst/>
          </a:prstGeom>
        </p:spPr>
      </p:pic>
      <p:pic>
        <p:nvPicPr>
          <p:cNvPr id="84" name="Graphic 83">
            <a:extLst>
              <a:ext uri="{FF2B5EF4-FFF2-40B4-BE49-F238E27FC236}">
                <a16:creationId xmlns:a16="http://schemas.microsoft.com/office/drawing/2014/main" id="{AB72A254-F9B9-A29F-313E-896FE719FDC5}"/>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1409255" y="5096561"/>
            <a:ext cx="274320" cy="243840"/>
          </a:xfrm>
          <a:prstGeom prst="rect">
            <a:avLst/>
          </a:prstGeom>
        </p:spPr>
      </p:pic>
      <p:pic>
        <p:nvPicPr>
          <p:cNvPr id="85" name="Graphic 84">
            <a:extLst>
              <a:ext uri="{FF2B5EF4-FFF2-40B4-BE49-F238E27FC236}">
                <a16:creationId xmlns:a16="http://schemas.microsoft.com/office/drawing/2014/main" id="{658DB6F8-99D7-2B57-3B40-47FAF866DA03}"/>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1754578" y="5097490"/>
            <a:ext cx="274320" cy="243840"/>
          </a:xfrm>
          <a:prstGeom prst="rect">
            <a:avLst/>
          </a:prstGeom>
        </p:spPr>
      </p:pic>
      <p:pic>
        <p:nvPicPr>
          <p:cNvPr id="88" name="Graphic 87">
            <a:extLst>
              <a:ext uri="{FF2B5EF4-FFF2-40B4-BE49-F238E27FC236}">
                <a16:creationId xmlns:a16="http://schemas.microsoft.com/office/drawing/2014/main" id="{199AAF34-4DF9-AFB0-620E-2D3DD99F7F62}"/>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1056869" y="5378658"/>
            <a:ext cx="274320" cy="243840"/>
          </a:xfrm>
          <a:prstGeom prst="rect">
            <a:avLst/>
          </a:prstGeom>
        </p:spPr>
      </p:pic>
      <p:pic>
        <p:nvPicPr>
          <p:cNvPr id="94" name="Graphic 93">
            <a:extLst>
              <a:ext uri="{FF2B5EF4-FFF2-40B4-BE49-F238E27FC236}">
                <a16:creationId xmlns:a16="http://schemas.microsoft.com/office/drawing/2014/main" id="{7B42CA60-E906-7E1A-6B4D-D284A679EB15}"/>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1405281" y="5364344"/>
            <a:ext cx="274320" cy="243840"/>
          </a:xfrm>
          <a:prstGeom prst="rect">
            <a:avLst/>
          </a:prstGeom>
        </p:spPr>
      </p:pic>
      <p:pic>
        <p:nvPicPr>
          <p:cNvPr id="99" name="Graphic 98">
            <a:extLst>
              <a:ext uri="{FF2B5EF4-FFF2-40B4-BE49-F238E27FC236}">
                <a16:creationId xmlns:a16="http://schemas.microsoft.com/office/drawing/2014/main" id="{35E1A37E-C4BF-AAC3-AFA8-780349D347A1}"/>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1750604" y="5365273"/>
            <a:ext cx="274320" cy="243840"/>
          </a:xfrm>
          <a:prstGeom prst="rect">
            <a:avLst/>
          </a:prstGeom>
        </p:spPr>
      </p:pic>
      <p:sp>
        <p:nvSpPr>
          <p:cNvPr id="91" name="Ellips 90">
            <a:extLst>
              <a:ext uri="{FF2B5EF4-FFF2-40B4-BE49-F238E27FC236}">
                <a16:creationId xmlns:a16="http://schemas.microsoft.com/office/drawing/2014/main" id="{C42E1693-809E-41EA-9BA7-2F6394369093}"/>
              </a:ext>
            </a:extLst>
          </p:cNvPr>
          <p:cNvSpPr/>
          <p:nvPr/>
        </p:nvSpPr>
        <p:spPr>
          <a:xfrm>
            <a:off x="1247010" y="5062565"/>
            <a:ext cx="108000" cy="108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2" name="Ellips 91">
            <a:extLst>
              <a:ext uri="{FF2B5EF4-FFF2-40B4-BE49-F238E27FC236}">
                <a16:creationId xmlns:a16="http://schemas.microsoft.com/office/drawing/2014/main" id="{8A177C0F-02C7-4D65-A0AD-F46A78752B97}"/>
              </a:ext>
            </a:extLst>
          </p:cNvPr>
          <p:cNvSpPr/>
          <p:nvPr/>
        </p:nvSpPr>
        <p:spPr>
          <a:xfrm>
            <a:off x="1605920" y="5062565"/>
            <a:ext cx="108000" cy="108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3" name="Ellips 92">
            <a:extLst>
              <a:ext uri="{FF2B5EF4-FFF2-40B4-BE49-F238E27FC236}">
                <a16:creationId xmlns:a16="http://schemas.microsoft.com/office/drawing/2014/main" id="{C678C6AF-4126-402E-9BFA-FBA162319B27}"/>
              </a:ext>
            </a:extLst>
          </p:cNvPr>
          <p:cNvSpPr/>
          <p:nvPr/>
        </p:nvSpPr>
        <p:spPr>
          <a:xfrm>
            <a:off x="1957728" y="5063494"/>
            <a:ext cx="108000" cy="108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2" name="Ellips 111">
            <a:extLst>
              <a:ext uri="{FF2B5EF4-FFF2-40B4-BE49-F238E27FC236}">
                <a16:creationId xmlns:a16="http://schemas.microsoft.com/office/drawing/2014/main" id="{060057F7-C5FC-41A4-BC7B-8952BF50F32D}"/>
              </a:ext>
            </a:extLst>
          </p:cNvPr>
          <p:cNvSpPr/>
          <p:nvPr/>
        </p:nvSpPr>
        <p:spPr>
          <a:xfrm>
            <a:off x="1248262" y="5335673"/>
            <a:ext cx="108000" cy="108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3" name="Ellips 112">
            <a:extLst>
              <a:ext uri="{FF2B5EF4-FFF2-40B4-BE49-F238E27FC236}">
                <a16:creationId xmlns:a16="http://schemas.microsoft.com/office/drawing/2014/main" id="{5FD25466-1B23-4489-8A9C-68DA93B7F246}"/>
              </a:ext>
            </a:extLst>
          </p:cNvPr>
          <p:cNvSpPr/>
          <p:nvPr/>
        </p:nvSpPr>
        <p:spPr>
          <a:xfrm>
            <a:off x="1607988" y="5335673"/>
            <a:ext cx="108000" cy="108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4" name="Ellips 113">
            <a:extLst>
              <a:ext uri="{FF2B5EF4-FFF2-40B4-BE49-F238E27FC236}">
                <a16:creationId xmlns:a16="http://schemas.microsoft.com/office/drawing/2014/main" id="{BFC2B1B7-D60E-498A-ADCE-B28895FF1B69}"/>
              </a:ext>
            </a:extLst>
          </p:cNvPr>
          <p:cNvSpPr/>
          <p:nvPr/>
        </p:nvSpPr>
        <p:spPr>
          <a:xfrm>
            <a:off x="1950214" y="5335673"/>
            <a:ext cx="108000" cy="108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1" name="Graphic 100">
            <a:extLst>
              <a:ext uri="{FF2B5EF4-FFF2-40B4-BE49-F238E27FC236}">
                <a16:creationId xmlns:a16="http://schemas.microsoft.com/office/drawing/2014/main" id="{83FF5034-3626-0122-FB8F-CD73ED2ADAAC}"/>
              </a:ext>
            </a:extLst>
          </p:cNvPr>
          <p:cNvPicPr>
            <a:picLocks noChangeAspect="1"/>
          </p:cNvPicPr>
          <p:nvPr/>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5896166" y="2041686"/>
            <a:ext cx="243840" cy="195072"/>
          </a:xfrm>
          <a:prstGeom prst="rect">
            <a:avLst/>
          </a:prstGeom>
        </p:spPr>
      </p:pic>
      <p:pic>
        <p:nvPicPr>
          <p:cNvPr id="104" name="Graphic 103">
            <a:extLst>
              <a:ext uri="{FF2B5EF4-FFF2-40B4-BE49-F238E27FC236}">
                <a16:creationId xmlns:a16="http://schemas.microsoft.com/office/drawing/2014/main" id="{24B60BB3-7FC4-FABE-79D6-ABD9B6363661}"/>
              </a:ext>
            </a:extLst>
          </p:cNvPr>
          <p:cNvPicPr>
            <a:picLocks noChangeAspect="1"/>
          </p:cNvPicPr>
          <p:nvPr/>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5631261" y="2734380"/>
            <a:ext cx="109728" cy="97536"/>
          </a:xfrm>
          <a:prstGeom prst="rect">
            <a:avLst/>
          </a:prstGeom>
        </p:spPr>
      </p:pic>
      <p:pic>
        <p:nvPicPr>
          <p:cNvPr id="115" name="Graphic 114">
            <a:extLst>
              <a:ext uri="{FF2B5EF4-FFF2-40B4-BE49-F238E27FC236}">
                <a16:creationId xmlns:a16="http://schemas.microsoft.com/office/drawing/2014/main" id="{9A78E50C-5179-E1B2-F3C6-C16B305BADC0}"/>
              </a:ext>
            </a:extLst>
          </p:cNvPr>
          <p:cNvPicPr>
            <a:picLocks noChangeAspect="1"/>
          </p:cNvPicPr>
          <p:nvPr/>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6284599" y="2732976"/>
            <a:ext cx="109728" cy="97536"/>
          </a:xfrm>
          <a:prstGeom prst="rect">
            <a:avLst/>
          </a:prstGeom>
        </p:spPr>
      </p:pic>
      <p:pic>
        <p:nvPicPr>
          <p:cNvPr id="117" name="Graphic 116">
            <a:extLst>
              <a:ext uri="{FF2B5EF4-FFF2-40B4-BE49-F238E27FC236}">
                <a16:creationId xmlns:a16="http://schemas.microsoft.com/office/drawing/2014/main" id="{10DCCC5B-07B4-CC17-BC07-456DD850955A}"/>
              </a:ext>
            </a:extLst>
          </p:cNvPr>
          <p:cNvPicPr>
            <a:picLocks noChangeAspect="1"/>
          </p:cNvPicPr>
          <p:nvPr/>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5946595" y="4281784"/>
            <a:ext cx="128016" cy="146304"/>
          </a:xfrm>
          <a:prstGeom prst="rect">
            <a:avLst/>
          </a:prstGeom>
        </p:spPr>
      </p:pic>
      <p:pic>
        <p:nvPicPr>
          <p:cNvPr id="123" name="Graphic 122">
            <a:extLst>
              <a:ext uri="{FF2B5EF4-FFF2-40B4-BE49-F238E27FC236}">
                <a16:creationId xmlns:a16="http://schemas.microsoft.com/office/drawing/2014/main" id="{8338174A-0D66-D24F-05F0-6AAC88C0B536}"/>
              </a:ext>
            </a:extLst>
          </p:cNvPr>
          <p:cNvPicPr>
            <a:picLocks noChangeAspect="1"/>
          </p:cNvPicPr>
          <p:nvPr/>
        </p:nvPicPr>
        <p:blipFill>
          <a:blip r:embed="rId33">
            <a:extLst>
              <a:ext uri="{28A0092B-C50C-407E-A947-70E740481C1C}">
                <a14:useLocalDpi xmlns:a14="http://schemas.microsoft.com/office/drawing/2010/main" val="0"/>
              </a:ext>
              <a:ext uri="{96DAC541-7B7A-43D3-8B79-37D633B846F1}">
                <asvg:svgBlip xmlns:asvg="http://schemas.microsoft.com/office/drawing/2016/SVG/main" r:embed="rId34"/>
              </a:ext>
            </a:extLst>
          </a:blip>
          <a:stretch>
            <a:fillRect/>
          </a:stretch>
        </p:blipFill>
        <p:spPr>
          <a:xfrm>
            <a:off x="4693608" y="6531150"/>
            <a:ext cx="243840" cy="243840"/>
          </a:xfrm>
          <a:prstGeom prst="rect">
            <a:avLst/>
          </a:prstGeom>
        </p:spPr>
      </p:pic>
      <p:pic>
        <p:nvPicPr>
          <p:cNvPr id="124" name="Graphic 123">
            <a:extLst>
              <a:ext uri="{FF2B5EF4-FFF2-40B4-BE49-F238E27FC236}">
                <a16:creationId xmlns:a16="http://schemas.microsoft.com/office/drawing/2014/main" id="{EABFB8C4-9BAE-F3D8-44EC-2F6B2FEE6388}"/>
              </a:ext>
            </a:extLst>
          </p:cNvPr>
          <p:cNvPicPr>
            <a:picLocks noChangeAspect="1"/>
          </p:cNvPicPr>
          <p:nvPr/>
        </p:nvPicPr>
        <p:blipFill>
          <a:blip r:embed="rId33">
            <a:extLst>
              <a:ext uri="{28A0092B-C50C-407E-A947-70E740481C1C}">
                <a14:useLocalDpi xmlns:a14="http://schemas.microsoft.com/office/drawing/2010/main" val="0"/>
              </a:ext>
              <a:ext uri="{96DAC541-7B7A-43D3-8B79-37D633B846F1}">
                <asvg:svgBlip xmlns:asvg="http://schemas.microsoft.com/office/drawing/2016/SVG/main" r:embed="rId34"/>
              </a:ext>
            </a:extLst>
          </a:blip>
          <a:stretch>
            <a:fillRect/>
          </a:stretch>
        </p:blipFill>
        <p:spPr>
          <a:xfrm>
            <a:off x="2573932" y="5392477"/>
            <a:ext cx="292608" cy="292608"/>
          </a:xfrm>
          <a:prstGeom prst="rect">
            <a:avLst/>
          </a:prstGeom>
        </p:spPr>
      </p:pic>
      <p:pic>
        <p:nvPicPr>
          <p:cNvPr id="125" name="Graphic 124">
            <a:extLst>
              <a:ext uri="{FF2B5EF4-FFF2-40B4-BE49-F238E27FC236}">
                <a16:creationId xmlns:a16="http://schemas.microsoft.com/office/drawing/2014/main" id="{843943CC-9024-7F82-DDE0-4149FCD8688B}"/>
              </a:ext>
            </a:extLst>
          </p:cNvPr>
          <p:cNvPicPr>
            <a:picLocks noChangeAspect="1"/>
          </p:cNvPicPr>
          <p:nvPr/>
        </p:nvPicPr>
        <p:blipFill>
          <a:blip r:embed="rId33">
            <a:extLst>
              <a:ext uri="{28A0092B-C50C-407E-A947-70E740481C1C}">
                <a14:useLocalDpi xmlns:a14="http://schemas.microsoft.com/office/drawing/2010/main" val="0"/>
              </a:ext>
              <a:ext uri="{96DAC541-7B7A-43D3-8B79-37D633B846F1}">
                <asvg:svgBlip xmlns:asvg="http://schemas.microsoft.com/office/drawing/2016/SVG/main" r:embed="rId34"/>
              </a:ext>
            </a:extLst>
          </a:blip>
          <a:stretch>
            <a:fillRect/>
          </a:stretch>
        </p:blipFill>
        <p:spPr>
          <a:xfrm>
            <a:off x="2581243" y="3305608"/>
            <a:ext cx="292608" cy="292608"/>
          </a:xfrm>
          <a:prstGeom prst="rect">
            <a:avLst/>
          </a:prstGeom>
        </p:spPr>
      </p:pic>
      <p:pic>
        <p:nvPicPr>
          <p:cNvPr id="130" name="Graphic 129">
            <a:extLst>
              <a:ext uri="{FF2B5EF4-FFF2-40B4-BE49-F238E27FC236}">
                <a16:creationId xmlns:a16="http://schemas.microsoft.com/office/drawing/2014/main" id="{6280F1CA-CFBB-AD8E-6F0B-296865BFE0FA}"/>
              </a:ext>
            </a:extLst>
          </p:cNvPr>
          <p:cNvPicPr>
            <a:picLocks noChangeAspect="1"/>
          </p:cNvPicPr>
          <p:nvPr/>
        </p:nvPicPr>
        <p:blipFill>
          <a:blip r:embed="rId35">
            <a:extLst>
              <a:ext uri="{28A0092B-C50C-407E-A947-70E740481C1C}">
                <a14:useLocalDpi xmlns:a14="http://schemas.microsoft.com/office/drawing/2010/main" val="0"/>
              </a:ext>
              <a:ext uri="{96DAC541-7B7A-43D3-8B79-37D633B846F1}">
                <asvg:svgBlip xmlns:asvg="http://schemas.microsoft.com/office/drawing/2016/SVG/main" r:embed="rId36"/>
              </a:ext>
            </a:extLst>
          </a:blip>
          <a:stretch>
            <a:fillRect/>
          </a:stretch>
        </p:blipFill>
        <p:spPr>
          <a:xfrm>
            <a:off x="8172714" y="1180877"/>
            <a:ext cx="304800" cy="243840"/>
          </a:xfrm>
          <a:prstGeom prst="rect">
            <a:avLst/>
          </a:prstGeom>
        </p:spPr>
      </p:pic>
      <p:pic>
        <p:nvPicPr>
          <p:cNvPr id="135" name="Graphic 134">
            <a:extLst>
              <a:ext uri="{FF2B5EF4-FFF2-40B4-BE49-F238E27FC236}">
                <a16:creationId xmlns:a16="http://schemas.microsoft.com/office/drawing/2014/main" id="{7480EFA2-D88F-47A6-2FE7-83734A6A0C53}"/>
              </a:ext>
            </a:extLst>
          </p:cNvPr>
          <p:cNvPicPr>
            <a:picLocks noChangeAspect="1"/>
          </p:cNvPicPr>
          <p:nvPr/>
        </p:nvPicPr>
        <p:blipFill>
          <a:blip r:embed="rId35">
            <a:extLst>
              <a:ext uri="{28A0092B-C50C-407E-A947-70E740481C1C}">
                <a14:useLocalDpi xmlns:a14="http://schemas.microsoft.com/office/drawing/2010/main" val="0"/>
              </a:ext>
              <a:ext uri="{96DAC541-7B7A-43D3-8B79-37D633B846F1}">
                <asvg:svgBlip xmlns:asvg="http://schemas.microsoft.com/office/drawing/2016/SVG/main" r:embed="rId36"/>
              </a:ext>
            </a:extLst>
          </a:blip>
          <a:stretch>
            <a:fillRect/>
          </a:stretch>
        </p:blipFill>
        <p:spPr>
          <a:xfrm>
            <a:off x="8555565" y="1179464"/>
            <a:ext cx="304800" cy="243840"/>
          </a:xfrm>
          <a:prstGeom prst="rect">
            <a:avLst/>
          </a:prstGeom>
        </p:spPr>
      </p:pic>
      <p:pic>
        <p:nvPicPr>
          <p:cNvPr id="136" name="Graphic 135">
            <a:extLst>
              <a:ext uri="{FF2B5EF4-FFF2-40B4-BE49-F238E27FC236}">
                <a16:creationId xmlns:a16="http://schemas.microsoft.com/office/drawing/2014/main" id="{EFABC5F2-5D44-D111-FE73-6680130328F1}"/>
              </a:ext>
            </a:extLst>
          </p:cNvPr>
          <p:cNvPicPr>
            <a:picLocks noChangeAspect="1"/>
          </p:cNvPicPr>
          <p:nvPr/>
        </p:nvPicPr>
        <p:blipFill>
          <a:blip r:embed="rId35">
            <a:extLst>
              <a:ext uri="{28A0092B-C50C-407E-A947-70E740481C1C}">
                <a14:useLocalDpi xmlns:a14="http://schemas.microsoft.com/office/drawing/2010/main" val="0"/>
              </a:ext>
              <a:ext uri="{96DAC541-7B7A-43D3-8B79-37D633B846F1}">
                <asvg:svgBlip xmlns:asvg="http://schemas.microsoft.com/office/drawing/2016/SVG/main" r:embed="rId36"/>
              </a:ext>
            </a:extLst>
          </a:blip>
          <a:stretch>
            <a:fillRect/>
          </a:stretch>
        </p:blipFill>
        <p:spPr>
          <a:xfrm>
            <a:off x="8919773" y="1178857"/>
            <a:ext cx="304800" cy="243840"/>
          </a:xfrm>
          <a:prstGeom prst="rect">
            <a:avLst/>
          </a:prstGeom>
        </p:spPr>
      </p:pic>
      <p:pic>
        <p:nvPicPr>
          <p:cNvPr id="137" name="Graphic 136">
            <a:extLst>
              <a:ext uri="{FF2B5EF4-FFF2-40B4-BE49-F238E27FC236}">
                <a16:creationId xmlns:a16="http://schemas.microsoft.com/office/drawing/2014/main" id="{130AB9E6-3243-F701-D683-3F1565ABBB39}"/>
              </a:ext>
            </a:extLst>
          </p:cNvPr>
          <p:cNvPicPr>
            <a:picLocks noChangeAspect="1"/>
          </p:cNvPicPr>
          <p:nvPr/>
        </p:nvPicPr>
        <p:blipFill>
          <a:blip r:embed="rId35">
            <a:extLst>
              <a:ext uri="{28A0092B-C50C-407E-A947-70E740481C1C}">
                <a14:useLocalDpi xmlns:a14="http://schemas.microsoft.com/office/drawing/2010/main" val="0"/>
              </a:ext>
              <a:ext uri="{96DAC541-7B7A-43D3-8B79-37D633B846F1}">
                <asvg:svgBlip xmlns:asvg="http://schemas.microsoft.com/office/drawing/2016/SVG/main" r:embed="rId36"/>
              </a:ext>
            </a:extLst>
          </a:blip>
          <a:stretch>
            <a:fillRect/>
          </a:stretch>
        </p:blipFill>
        <p:spPr>
          <a:xfrm>
            <a:off x="8172116" y="896194"/>
            <a:ext cx="304800" cy="243840"/>
          </a:xfrm>
          <a:prstGeom prst="rect">
            <a:avLst/>
          </a:prstGeom>
        </p:spPr>
      </p:pic>
      <p:pic>
        <p:nvPicPr>
          <p:cNvPr id="138" name="Graphic 137">
            <a:extLst>
              <a:ext uri="{FF2B5EF4-FFF2-40B4-BE49-F238E27FC236}">
                <a16:creationId xmlns:a16="http://schemas.microsoft.com/office/drawing/2014/main" id="{846E5A9E-64A8-963B-639B-0AA466A89104}"/>
              </a:ext>
            </a:extLst>
          </p:cNvPr>
          <p:cNvPicPr>
            <a:picLocks noChangeAspect="1"/>
          </p:cNvPicPr>
          <p:nvPr/>
        </p:nvPicPr>
        <p:blipFill>
          <a:blip r:embed="rId35">
            <a:extLst>
              <a:ext uri="{28A0092B-C50C-407E-A947-70E740481C1C}">
                <a14:useLocalDpi xmlns:a14="http://schemas.microsoft.com/office/drawing/2010/main" val="0"/>
              </a:ext>
              <a:ext uri="{96DAC541-7B7A-43D3-8B79-37D633B846F1}">
                <asvg:svgBlip xmlns:asvg="http://schemas.microsoft.com/office/drawing/2016/SVG/main" r:embed="rId36"/>
              </a:ext>
            </a:extLst>
          </a:blip>
          <a:stretch>
            <a:fillRect/>
          </a:stretch>
        </p:blipFill>
        <p:spPr>
          <a:xfrm>
            <a:off x="8554967" y="894781"/>
            <a:ext cx="304800" cy="243840"/>
          </a:xfrm>
          <a:prstGeom prst="rect">
            <a:avLst/>
          </a:prstGeom>
        </p:spPr>
      </p:pic>
      <p:pic>
        <p:nvPicPr>
          <p:cNvPr id="139" name="Graphic 138">
            <a:extLst>
              <a:ext uri="{FF2B5EF4-FFF2-40B4-BE49-F238E27FC236}">
                <a16:creationId xmlns:a16="http://schemas.microsoft.com/office/drawing/2014/main" id="{5D36C141-8DF1-AF16-BFD9-54FF5BC4A5D1}"/>
              </a:ext>
            </a:extLst>
          </p:cNvPr>
          <p:cNvPicPr>
            <a:picLocks noChangeAspect="1"/>
          </p:cNvPicPr>
          <p:nvPr/>
        </p:nvPicPr>
        <p:blipFill>
          <a:blip r:embed="rId35">
            <a:extLst>
              <a:ext uri="{28A0092B-C50C-407E-A947-70E740481C1C}">
                <a14:useLocalDpi xmlns:a14="http://schemas.microsoft.com/office/drawing/2010/main" val="0"/>
              </a:ext>
              <a:ext uri="{96DAC541-7B7A-43D3-8B79-37D633B846F1}">
                <asvg:svgBlip xmlns:asvg="http://schemas.microsoft.com/office/drawing/2016/SVG/main" r:embed="rId36"/>
              </a:ext>
            </a:extLst>
          </a:blip>
          <a:stretch>
            <a:fillRect/>
          </a:stretch>
        </p:blipFill>
        <p:spPr>
          <a:xfrm>
            <a:off x="8919175" y="894174"/>
            <a:ext cx="304800" cy="243840"/>
          </a:xfrm>
          <a:prstGeom prst="rect">
            <a:avLst/>
          </a:prstGeom>
        </p:spPr>
      </p:pic>
      <p:sp>
        <p:nvSpPr>
          <p:cNvPr id="106" name="Ellips 105">
            <a:extLst>
              <a:ext uri="{FF2B5EF4-FFF2-40B4-BE49-F238E27FC236}">
                <a16:creationId xmlns:a16="http://schemas.microsoft.com/office/drawing/2014/main" id="{AEBC325A-428C-402D-9B59-9E63E1F25A49}"/>
              </a:ext>
            </a:extLst>
          </p:cNvPr>
          <p:cNvSpPr/>
          <p:nvPr/>
        </p:nvSpPr>
        <p:spPr>
          <a:xfrm>
            <a:off x="8349871" y="871191"/>
            <a:ext cx="108000" cy="108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7" name="Ellips 106">
            <a:extLst>
              <a:ext uri="{FF2B5EF4-FFF2-40B4-BE49-F238E27FC236}">
                <a16:creationId xmlns:a16="http://schemas.microsoft.com/office/drawing/2014/main" id="{0A9F76DC-6598-4594-924D-E02478057282}"/>
              </a:ext>
            </a:extLst>
          </p:cNvPr>
          <p:cNvSpPr/>
          <p:nvPr/>
        </p:nvSpPr>
        <p:spPr>
          <a:xfrm>
            <a:off x="8733639" y="871191"/>
            <a:ext cx="108000" cy="108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8" name="Ellips 107">
            <a:extLst>
              <a:ext uri="{FF2B5EF4-FFF2-40B4-BE49-F238E27FC236}">
                <a16:creationId xmlns:a16="http://schemas.microsoft.com/office/drawing/2014/main" id="{477005B3-6601-4EBB-8FD4-9580E81A6701}"/>
              </a:ext>
            </a:extLst>
          </p:cNvPr>
          <p:cNvSpPr/>
          <p:nvPr/>
        </p:nvSpPr>
        <p:spPr>
          <a:xfrm>
            <a:off x="9111748" y="864216"/>
            <a:ext cx="108000" cy="108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9" name="Ellips 108">
            <a:extLst>
              <a:ext uri="{FF2B5EF4-FFF2-40B4-BE49-F238E27FC236}">
                <a16:creationId xmlns:a16="http://schemas.microsoft.com/office/drawing/2014/main" id="{900C2A75-42E6-4398-A8BC-E924A84D7574}"/>
              </a:ext>
            </a:extLst>
          </p:cNvPr>
          <p:cNvSpPr/>
          <p:nvPr/>
        </p:nvSpPr>
        <p:spPr>
          <a:xfrm>
            <a:off x="8354696" y="1159699"/>
            <a:ext cx="108000" cy="108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0" name="Ellips 109">
            <a:extLst>
              <a:ext uri="{FF2B5EF4-FFF2-40B4-BE49-F238E27FC236}">
                <a16:creationId xmlns:a16="http://schemas.microsoft.com/office/drawing/2014/main" id="{1D4EE199-295A-4C23-8C14-32ED724F2BE8}"/>
              </a:ext>
            </a:extLst>
          </p:cNvPr>
          <p:cNvSpPr/>
          <p:nvPr/>
        </p:nvSpPr>
        <p:spPr>
          <a:xfrm>
            <a:off x="8738464" y="1159699"/>
            <a:ext cx="108000" cy="108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1" name="Ellips 110">
            <a:extLst>
              <a:ext uri="{FF2B5EF4-FFF2-40B4-BE49-F238E27FC236}">
                <a16:creationId xmlns:a16="http://schemas.microsoft.com/office/drawing/2014/main" id="{9C874B45-0772-442E-8AA2-96A0D1838C0D}"/>
              </a:ext>
            </a:extLst>
          </p:cNvPr>
          <p:cNvSpPr/>
          <p:nvPr/>
        </p:nvSpPr>
        <p:spPr>
          <a:xfrm>
            <a:off x="9116573" y="1152724"/>
            <a:ext cx="108000" cy="108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Rektangel: rundade hörn 3">
            <a:extLst>
              <a:ext uri="{FF2B5EF4-FFF2-40B4-BE49-F238E27FC236}">
                <a16:creationId xmlns:a16="http://schemas.microsoft.com/office/drawing/2014/main" id="{D229985C-8D00-4798-747E-93B31CFAAE2C}"/>
              </a:ext>
            </a:extLst>
          </p:cNvPr>
          <p:cNvSpPr/>
          <p:nvPr/>
        </p:nvSpPr>
        <p:spPr>
          <a:xfrm>
            <a:off x="5295483" y="3339713"/>
            <a:ext cx="1440276" cy="648756"/>
          </a:xfrm>
          <a:prstGeom prst="roundRect">
            <a:avLst>
              <a:gd name="adj" fmla="val 6797"/>
            </a:avLst>
          </a:prstGeom>
          <a:solidFill>
            <a:srgbClr val="3147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FFC000"/>
              </a:solidFill>
              <a:effectLst/>
              <a:uLnTx/>
              <a:uFillTx/>
              <a:latin typeface="Font Awesome 5 Pro Light" panose="020003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Abel" panose="02000506030000020004" pitchFamily="2" charset="0"/>
                <a:ea typeface="+mn-ea"/>
                <a:cs typeface="+mn-cs"/>
              </a:rPr>
              <a:t>Cloud scanners</a:t>
            </a:r>
          </a:p>
        </p:txBody>
      </p:sp>
      <p:pic>
        <p:nvPicPr>
          <p:cNvPr id="21" name="Graphic 118">
            <a:extLst>
              <a:ext uri="{FF2B5EF4-FFF2-40B4-BE49-F238E27FC236}">
                <a16:creationId xmlns:a16="http://schemas.microsoft.com/office/drawing/2014/main" id="{ED1ADFFE-29DB-D0D7-C670-4E48DC1E3B2C}"/>
              </a:ext>
            </a:extLst>
          </p:cNvPr>
          <p:cNvPicPr>
            <a:picLocks noChangeAspect="1"/>
          </p:cNvPicPr>
          <p:nvPr/>
        </p:nvPicPr>
        <p:blipFill>
          <a:blip r:embed="rId37">
            <a:extLst>
              <a:ext uri="{28A0092B-C50C-407E-A947-70E740481C1C}">
                <a14:useLocalDpi xmlns:a14="http://schemas.microsoft.com/office/drawing/2010/main" val="0"/>
              </a:ext>
              <a:ext uri="{96DAC541-7B7A-43D3-8B79-37D633B846F1}">
                <asvg:svgBlip xmlns:asvg="http://schemas.microsoft.com/office/drawing/2016/SVG/main" r:embed="rId38"/>
              </a:ext>
            </a:extLst>
          </a:blip>
          <a:stretch>
            <a:fillRect/>
          </a:stretch>
        </p:blipFill>
        <p:spPr>
          <a:xfrm>
            <a:off x="5944549" y="3477103"/>
            <a:ext cx="146304" cy="146304"/>
          </a:xfrm>
          <a:prstGeom prst="rect">
            <a:avLst/>
          </a:prstGeom>
        </p:spPr>
      </p:pic>
    </p:spTree>
    <p:extLst>
      <p:ext uri="{BB962C8B-B14F-4D97-AF65-F5344CB8AC3E}">
        <p14:creationId xmlns:p14="http://schemas.microsoft.com/office/powerpoint/2010/main" val="3510592956"/>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AFC8833-9878-4B21-33CF-83065E1B32A7}"/>
              </a:ext>
            </a:extLst>
          </p:cNvPr>
          <p:cNvSpPr>
            <a:spLocks noGrp="1"/>
          </p:cNvSpPr>
          <p:nvPr>
            <p:ph type="title"/>
          </p:nvPr>
        </p:nvSpPr>
        <p:spPr/>
        <p:txBody>
          <a:bodyPr/>
          <a:lstStyle/>
          <a:p>
            <a:r>
              <a:rPr lang="en-US" dirty="0"/>
              <a:t>Capabilities</a:t>
            </a:r>
          </a:p>
        </p:txBody>
      </p:sp>
      <p:sp>
        <p:nvSpPr>
          <p:cNvPr id="3" name="Rectangle 2">
            <a:hlinkClick r:id="" action="ppaction://noaction"/>
            <a:extLst>
              <a:ext uri="{FF2B5EF4-FFF2-40B4-BE49-F238E27FC236}">
                <a16:creationId xmlns:a16="http://schemas.microsoft.com/office/drawing/2014/main" id="{399F7894-600C-4FBE-9BAE-508584C797F5}"/>
              </a:ext>
            </a:extLst>
          </p:cNvPr>
          <p:cNvSpPr/>
          <p:nvPr/>
        </p:nvSpPr>
        <p:spPr>
          <a:xfrm>
            <a:off x="10509337" y="228659"/>
            <a:ext cx="1490597" cy="324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4" name="Tabell 3">
            <a:extLst>
              <a:ext uri="{FF2B5EF4-FFF2-40B4-BE49-F238E27FC236}">
                <a16:creationId xmlns:a16="http://schemas.microsoft.com/office/drawing/2014/main" id="{36A60556-3376-A195-B100-CA7979EF7A78}"/>
              </a:ext>
            </a:extLst>
          </p:cNvPr>
          <p:cNvGraphicFramePr>
            <a:graphicFrameLocks noGrp="1"/>
          </p:cNvGraphicFramePr>
          <p:nvPr>
            <p:extLst>
              <p:ext uri="{D42A27DB-BD31-4B8C-83A1-F6EECF244321}">
                <p14:modId xmlns:p14="http://schemas.microsoft.com/office/powerpoint/2010/main" val="655154819"/>
              </p:ext>
            </p:extLst>
          </p:nvPr>
        </p:nvGraphicFramePr>
        <p:xfrm>
          <a:off x="356740" y="1209632"/>
          <a:ext cx="11477155" cy="5258752"/>
        </p:xfrm>
        <a:graphic>
          <a:graphicData uri="http://schemas.openxmlformats.org/drawingml/2006/table">
            <a:tbl>
              <a:tblPr firstRow="1" bandRow="1">
                <a:tableStyleId>{2D5ABB26-0587-4C30-8999-92F81FD0307C}</a:tableStyleId>
              </a:tblPr>
              <a:tblGrid>
                <a:gridCol w="1864444">
                  <a:extLst>
                    <a:ext uri="{9D8B030D-6E8A-4147-A177-3AD203B41FA5}">
                      <a16:colId xmlns:a16="http://schemas.microsoft.com/office/drawing/2014/main" val="12353218"/>
                    </a:ext>
                  </a:extLst>
                </a:gridCol>
                <a:gridCol w="6323996">
                  <a:extLst>
                    <a:ext uri="{9D8B030D-6E8A-4147-A177-3AD203B41FA5}">
                      <a16:colId xmlns:a16="http://schemas.microsoft.com/office/drawing/2014/main" val="32655903"/>
                    </a:ext>
                  </a:extLst>
                </a:gridCol>
                <a:gridCol w="1550640">
                  <a:extLst>
                    <a:ext uri="{9D8B030D-6E8A-4147-A177-3AD203B41FA5}">
                      <a16:colId xmlns:a16="http://schemas.microsoft.com/office/drawing/2014/main" val="4166919828"/>
                    </a:ext>
                  </a:extLst>
                </a:gridCol>
                <a:gridCol w="167726">
                  <a:extLst>
                    <a:ext uri="{9D8B030D-6E8A-4147-A177-3AD203B41FA5}">
                      <a16:colId xmlns:a16="http://schemas.microsoft.com/office/drawing/2014/main" val="3919230936"/>
                    </a:ext>
                  </a:extLst>
                </a:gridCol>
                <a:gridCol w="1570349">
                  <a:extLst>
                    <a:ext uri="{9D8B030D-6E8A-4147-A177-3AD203B41FA5}">
                      <a16:colId xmlns:a16="http://schemas.microsoft.com/office/drawing/2014/main" val="2094814228"/>
                    </a:ext>
                  </a:extLst>
                </a:gridCol>
              </a:tblGrid>
              <a:tr h="510186">
                <a:tc rowSpan="2">
                  <a:txBody>
                    <a:bodyPr/>
                    <a:lstStyle/>
                    <a:p>
                      <a:pPr algn="l"/>
                      <a:r>
                        <a:rPr lang="en-GB" sz="1600" b="1" noProof="0" dirty="0">
                          <a:solidFill>
                            <a:srgbClr val="FFC000"/>
                          </a:solidFill>
                          <a:latin typeface="Abel Pro" panose="02000506030000020004" pitchFamily="50" charset="0"/>
                        </a:rPr>
                        <a:t>Area:</a:t>
                      </a:r>
                    </a:p>
                  </a:txBody>
                  <a:tcPr marL="137160" marR="137160" marT="137160" marB="137160"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rgbClr val="092440"/>
                    </a:solidFill>
                  </a:tcPr>
                </a:tc>
                <a:tc rowSpan="2">
                  <a:txBody>
                    <a:bodyPr/>
                    <a:lstStyle/>
                    <a:p>
                      <a:pPr algn="l"/>
                      <a:r>
                        <a:rPr lang="en-GB" sz="1600" b="1" noProof="0" dirty="0">
                          <a:solidFill>
                            <a:srgbClr val="FFC000"/>
                          </a:solidFill>
                          <a:latin typeface="Abel Pro" panose="02000506030000020004" pitchFamily="50" charset="0"/>
                        </a:rPr>
                        <a:t>Description:</a:t>
                      </a:r>
                    </a:p>
                  </a:txBody>
                  <a:tcPr marL="137160" marR="137160" marT="137160" marB="137160"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rgbClr val="092440"/>
                    </a:solid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FFC000"/>
                          </a:solidFill>
                          <a:effectLst/>
                          <a:uLnTx/>
                          <a:uFillTx/>
                          <a:latin typeface="Abel Pro" panose="02000506030000020004" pitchFamily="50" charset="0"/>
                          <a:ea typeface="+mn-ea"/>
                          <a:cs typeface="+mn-cs"/>
                        </a:rPr>
                        <a:t>Available in:</a:t>
                      </a:r>
                    </a:p>
                  </a:txBody>
                  <a:tcPr marL="137160" marR="137160" marT="137160" marB="137160"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rgbClr val="092440"/>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white"/>
                          </a:solidFill>
                          <a:effectLst/>
                          <a:uLnTx/>
                          <a:uFillTx/>
                          <a:latin typeface="Abel" panose="02000506030000020004" pitchFamily="2" charset="0"/>
                          <a:ea typeface="+mn-ea"/>
                          <a:cs typeface="+mn-cs"/>
                        </a:rPr>
                        <a:t>Available in on-premise:</a:t>
                      </a:r>
                    </a:p>
                  </a:txBody>
                  <a:tcPr marL="137160" marR="137160" marT="137160" marB="137160"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rgbClr val="092440"/>
                    </a:solidFill>
                  </a:tcPr>
                </a:tc>
                <a:tc hMerge="1">
                  <a:txBody>
                    <a:bodyPr/>
                    <a:lstStyle/>
                    <a:p>
                      <a:endParaRPr lang="en-US"/>
                    </a:p>
                  </a:txBody>
                  <a:tcPr/>
                </a:tc>
                <a:extLst>
                  <a:ext uri="{0D108BD9-81ED-4DB2-BD59-A6C34878D82A}">
                    <a16:rowId xmlns:a16="http://schemas.microsoft.com/office/drawing/2014/main" val="4097554051"/>
                  </a:ext>
                </a:extLst>
              </a:tr>
              <a:tr h="450164">
                <a:tc vMerge="1">
                  <a:txBody>
                    <a:bodyPr/>
                    <a:lstStyle/>
                    <a:p>
                      <a:endParaRPr lang="en-US"/>
                    </a:p>
                  </a:txBody>
                  <a:tcPr/>
                </a:tc>
                <a:tc vMerge="1">
                  <a:txBody>
                    <a:bodyPr/>
                    <a:lstStyle/>
                    <a:p>
                      <a:endParaRPr 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FFC000"/>
                          </a:solidFill>
                          <a:effectLst/>
                          <a:uLnTx/>
                          <a:uFillTx/>
                          <a:latin typeface="Abel Pro" panose="02000506030000020004" pitchFamily="50" charset="0"/>
                          <a:ea typeface="+mn-ea"/>
                          <a:cs typeface="+mn-cs"/>
                        </a:rPr>
                        <a:t>SaaS / Cloud:</a:t>
                      </a:r>
                    </a:p>
                  </a:txBody>
                  <a:tcPr marL="137160" marR="137160" marT="137160" marB="137160"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rgbClr val="092440"/>
                    </a:solidFill>
                  </a:tcPr>
                </a:tc>
                <a:tc hMerge="1">
                  <a:txBody>
                    <a:bodyPr/>
                    <a:lstStyle/>
                    <a:p>
                      <a:endParaRPr 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FFC000"/>
                          </a:solidFill>
                          <a:effectLst/>
                          <a:uLnTx/>
                          <a:uFillTx/>
                          <a:latin typeface="Abel Pro" panose="02000506030000020004" pitchFamily="50" charset="0"/>
                          <a:ea typeface="+mn-ea"/>
                          <a:cs typeface="+mn-cs"/>
                        </a:rPr>
                        <a:t>On-premise:</a:t>
                      </a:r>
                    </a:p>
                  </a:txBody>
                  <a:tcPr marL="137160" marR="137160" marT="137160" marB="137160"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rgbClr val="092440"/>
                    </a:solidFill>
                  </a:tcPr>
                </a:tc>
                <a:extLst>
                  <a:ext uri="{0D108BD9-81ED-4DB2-BD59-A6C34878D82A}">
                    <a16:rowId xmlns:a16="http://schemas.microsoft.com/office/drawing/2014/main" val="2166762488"/>
                  </a:ext>
                </a:extLst>
              </a:tr>
              <a:tr h="450164">
                <a:tc>
                  <a:txBody>
                    <a:bodyPr/>
                    <a:lstStyle/>
                    <a:p>
                      <a:pPr algn="l"/>
                      <a:r>
                        <a:rPr lang="en-GB" sz="1200" noProof="0" dirty="0">
                          <a:solidFill>
                            <a:schemeClr val="tx1"/>
                          </a:solidFill>
                          <a:latin typeface="Abel Pro" panose="02000506030000020004" pitchFamily="50" charset="0"/>
                        </a:rPr>
                        <a:t>Discovery scanning</a:t>
                      </a:r>
                    </a:p>
                  </a:txBody>
                  <a:tcPr marL="137160" marR="137160" marT="137160" marB="137160"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noProof="0" dirty="0">
                          <a:solidFill>
                            <a:schemeClr val="tx1"/>
                          </a:solidFill>
                          <a:latin typeface="Abel Pro" panose="02000506030000020004" pitchFamily="50" charset="0"/>
                        </a:rPr>
                        <a:t>Identify active assets running within a network.</a:t>
                      </a:r>
                    </a:p>
                  </a:txBody>
                  <a:tcPr marL="137160" marR="137160" marT="137160" marB="137160"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B050"/>
                          </a:solidFill>
                          <a:effectLst/>
                          <a:uLnTx/>
                          <a:uFillTx/>
                          <a:latin typeface="Font Awesome 5 Pro Light" panose="02000303000000000000" pitchFamily="50" charset="0"/>
                          <a:ea typeface="+mn-ea"/>
                          <a:cs typeface="+mn-cs"/>
                        </a:rPr>
                        <a:t></a:t>
                      </a:r>
                    </a:p>
                  </a:txBody>
                  <a:tcPr marL="137160" marR="137160" marT="137160" marB="137160"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B050"/>
                          </a:solidFill>
                          <a:effectLst/>
                          <a:uLnTx/>
                          <a:uFillTx/>
                          <a:latin typeface="Font Awesome 5 Pro Light" panose="02000303000000000000" pitchFamily="50" charset="0"/>
                          <a:ea typeface="+mn-ea"/>
                          <a:cs typeface="+mn-cs"/>
                        </a:rPr>
                        <a:t></a:t>
                      </a:r>
                    </a:p>
                  </a:txBody>
                  <a:tcPr marL="137160" marR="137160" marT="137160" marB="137160"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3853541826"/>
                  </a:ext>
                </a:extLst>
              </a:tr>
              <a:tr h="625792">
                <a:tc>
                  <a:txBody>
                    <a:bodyPr/>
                    <a:lstStyle/>
                    <a:p>
                      <a:pPr algn="l"/>
                      <a:r>
                        <a:rPr lang="en-GB" sz="1200" noProof="0" dirty="0">
                          <a:solidFill>
                            <a:schemeClr val="tx1"/>
                          </a:solidFill>
                          <a:latin typeface="Abel Pro" panose="02000506030000020004" pitchFamily="50" charset="0"/>
                        </a:rPr>
                        <a:t>Unauthenticated scan</a:t>
                      </a:r>
                    </a:p>
                  </a:txBody>
                  <a:tcPr marL="137160" marR="137160" marT="137160" marB="137160"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r>
                        <a:rPr lang="en-GB" sz="1200" noProof="0" dirty="0">
                          <a:solidFill>
                            <a:schemeClr val="tx1"/>
                          </a:solidFill>
                          <a:latin typeface="Abel Pro" panose="02000506030000020004" pitchFamily="50" charset="0"/>
                        </a:rPr>
                        <a:t>System and network scanning from the outside, without access to the system.</a:t>
                      </a:r>
                    </a:p>
                  </a:txBody>
                  <a:tcPr marL="137160" marR="137160" marT="137160" marB="137160"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B050"/>
                          </a:solidFill>
                          <a:effectLst/>
                          <a:uLnTx/>
                          <a:uFillTx/>
                          <a:latin typeface="Font Awesome 5 Pro Light" panose="02000303000000000000" pitchFamily="50" charset="0"/>
                          <a:ea typeface="+mn-ea"/>
                          <a:cs typeface="+mn-cs"/>
                        </a:rPr>
                        <a:t></a:t>
                      </a:r>
                    </a:p>
                  </a:txBody>
                  <a:tcPr marL="137160" marR="137160" marT="137160" marB="137160"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B050"/>
                          </a:solidFill>
                          <a:effectLst/>
                          <a:uLnTx/>
                          <a:uFillTx/>
                          <a:latin typeface="Font Awesome 5 Pro Light" panose="02000303000000000000" pitchFamily="50" charset="0"/>
                          <a:ea typeface="+mn-ea"/>
                          <a:cs typeface="+mn-cs"/>
                        </a:rPr>
                        <a:t></a:t>
                      </a:r>
                    </a:p>
                  </a:txBody>
                  <a:tcPr marL="137160" marR="137160" marT="137160" marB="137160"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endParaRPr lang="en-US"/>
                    </a:p>
                  </a:txBody>
                  <a:tcPr/>
                </a:tc>
                <a:extLst>
                  <a:ext uri="{0D108BD9-81ED-4DB2-BD59-A6C34878D82A}">
                    <a16:rowId xmlns:a16="http://schemas.microsoft.com/office/drawing/2014/main" val="1790221272"/>
                  </a:ext>
                </a:extLst>
              </a:tr>
              <a:tr h="63022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noProof="0" dirty="0">
                          <a:solidFill>
                            <a:schemeClr val="tx1"/>
                          </a:solidFill>
                          <a:latin typeface="Abel Pro" panose="02000506030000020004" pitchFamily="50" charset="0"/>
                        </a:rPr>
                        <a:t>Authenticated scan</a:t>
                      </a:r>
                    </a:p>
                  </a:txBody>
                  <a:tcPr marL="137160" marR="137160" marT="137160" marB="137160"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en-US" sz="1200" noProof="0" dirty="0">
                          <a:solidFill>
                            <a:schemeClr val="tx1"/>
                          </a:solidFill>
                          <a:latin typeface="Abel Pro" panose="02000506030000020004" pitchFamily="50" charset="0"/>
                        </a:rPr>
                        <a:t>Authenticates against scanned targets and performs deeper analysis of vulnerabilities from installed applications and packages.</a:t>
                      </a:r>
                      <a:endParaRPr lang="en-GB" sz="1200" noProof="0" dirty="0">
                        <a:solidFill>
                          <a:schemeClr val="tx1"/>
                        </a:solidFill>
                        <a:latin typeface="Abel Pro" panose="02000506030000020004" pitchFamily="50" charset="0"/>
                      </a:endParaRPr>
                    </a:p>
                  </a:txBody>
                  <a:tcPr marL="137160" marR="137160" marT="137160" marB="137160"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B050"/>
                          </a:solidFill>
                          <a:effectLst/>
                          <a:uLnTx/>
                          <a:uFillTx/>
                          <a:latin typeface="Font Awesome 5 Pro Light" panose="02000303000000000000" pitchFamily="50" charset="0"/>
                          <a:ea typeface="+mn-ea"/>
                          <a:cs typeface="+mn-cs"/>
                        </a:rPr>
                        <a:t></a:t>
                      </a:r>
                    </a:p>
                  </a:txBody>
                  <a:tcPr marL="137160" marR="137160" marT="137160" marB="137160"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B050"/>
                          </a:solidFill>
                          <a:effectLst/>
                          <a:uLnTx/>
                          <a:uFillTx/>
                          <a:latin typeface="Font Awesome 5 Pro Light" panose="02000303000000000000" pitchFamily="50" charset="0"/>
                          <a:ea typeface="+mn-ea"/>
                          <a:cs typeface="+mn-cs"/>
                        </a:rPr>
                        <a:t></a:t>
                      </a:r>
                    </a:p>
                  </a:txBody>
                  <a:tcPr marL="137160" marR="137160" marT="137160" marB="137160"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extLst>
                  <a:ext uri="{0D108BD9-81ED-4DB2-BD59-A6C34878D82A}">
                    <a16:rowId xmlns:a16="http://schemas.microsoft.com/office/drawing/2014/main" val="2983599949"/>
                  </a:ext>
                </a:extLst>
              </a:tr>
              <a:tr h="630229">
                <a:tc>
                  <a:txBody>
                    <a:bodyPr/>
                    <a:lstStyle/>
                    <a:p>
                      <a:pPr algn="l"/>
                      <a:r>
                        <a:rPr lang="en-GB" sz="1200" noProof="0" dirty="0">
                          <a:solidFill>
                            <a:schemeClr val="tx1"/>
                          </a:solidFill>
                          <a:latin typeface="Abel Pro" panose="02000506030000020004" pitchFamily="50" charset="0"/>
                        </a:rPr>
                        <a:t>CIS Benchmarks </a:t>
                      </a:r>
                    </a:p>
                    <a:p>
                      <a:pPr algn="l"/>
                      <a:r>
                        <a:rPr lang="en-GB" sz="1200" noProof="0" dirty="0">
                          <a:solidFill>
                            <a:schemeClr val="tx1"/>
                          </a:solidFill>
                          <a:latin typeface="Abel Pro" panose="02000506030000020004" pitchFamily="50" charset="0"/>
                        </a:rPr>
                        <a:t>(Policy Scanning)</a:t>
                      </a:r>
                    </a:p>
                  </a:txBody>
                  <a:tcPr marL="137160" marR="137160" marT="137160" marB="137160"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r>
                        <a:rPr lang="en-US" sz="1200" noProof="0" dirty="0">
                          <a:solidFill>
                            <a:schemeClr val="tx1"/>
                          </a:solidFill>
                          <a:latin typeface="Abel Pro" panose="02000506030000020004" pitchFamily="50" charset="0"/>
                        </a:rPr>
                        <a:t>CIS Benchmarks best practices for the secure configuration of a target system. Holm Security is certified by CIS (Center for Internet Security). </a:t>
                      </a:r>
                      <a:endParaRPr lang="en-GB" sz="1200" noProof="0" dirty="0">
                        <a:solidFill>
                          <a:schemeClr val="tx1"/>
                        </a:solidFill>
                        <a:latin typeface="Abel Pro" panose="02000506030000020004" pitchFamily="50" charset="0"/>
                      </a:endParaRPr>
                    </a:p>
                  </a:txBody>
                  <a:tcPr marL="137160" marR="137160" marT="137160" marB="137160"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B050"/>
                          </a:solidFill>
                          <a:effectLst/>
                          <a:uLnTx/>
                          <a:uFillTx/>
                          <a:latin typeface="Font Awesome 5 Pro Light" panose="02000303000000000000" pitchFamily="50" charset="0"/>
                          <a:ea typeface="+mn-ea"/>
                          <a:cs typeface="+mn-cs"/>
                        </a:rPr>
                        <a:t></a:t>
                      </a:r>
                    </a:p>
                  </a:txBody>
                  <a:tcPr marL="137160" marR="137160" marT="137160" marB="137160"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B050"/>
                          </a:solidFill>
                          <a:effectLst/>
                          <a:uLnTx/>
                          <a:uFillTx/>
                          <a:latin typeface="Font Awesome 5 Pro Light" panose="02000303000000000000" pitchFamily="50" charset="0"/>
                          <a:ea typeface="+mn-ea"/>
                          <a:cs typeface="+mn-cs"/>
                        </a:rPr>
                        <a:t></a:t>
                      </a:r>
                    </a:p>
                  </a:txBody>
                  <a:tcPr marL="137160" marR="137160" marT="137160" marB="137160"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endParaRPr lang="en-US"/>
                    </a:p>
                  </a:txBody>
                  <a:tcPr/>
                </a:tc>
                <a:extLst>
                  <a:ext uri="{0D108BD9-81ED-4DB2-BD59-A6C34878D82A}">
                    <a16:rowId xmlns:a16="http://schemas.microsoft.com/office/drawing/2014/main" val="2454643401"/>
                  </a:ext>
                </a:extLst>
              </a:tr>
              <a:tr h="63022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noProof="0" dirty="0">
                          <a:solidFill>
                            <a:schemeClr val="tx1"/>
                          </a:solidFill>
                          <a:latin typeface="Abel Pro" panose="02000506030000020004" pitchFamily="50" charset="0"/>
                        </a:rPr>
                        <a:t>Endpoint agent scanning</a:t>
                      </a:r>
                    </a:p>
                  </a:txBody>
                  <a:tcPr marL="137160" marR="137160" marT="137160" marB="137160"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en-US" sz="1200" noProof="0" dirty="0">
                          <a:solidFill>
                            <a:schemeClr val="tx1"/>
                          </a:solidFill>
                          <a:latin typeface="Abel Pro" panose="02000506030000020004" pitchFamily="50" charset="0"/>
                        </a:rPr>
                        <a:t>Light-weight endpoint extracting all software installed in a computer to find vulnerabilities. Track Windows devices in dynamic networks and computers that are not within your reach.</a:t>
                      </a:r>
                    </a:p>
                  </a:txBody>
                  <a:tcPr marL="137160" marR="137160" marT="137160" marB="137160"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B050"/>
                          </a:solidFill>
                          <a:effectLst/>
                          <a:uLnTx/>
                          <a:uFillTx/>
                          <a:latin typeface="Font Awesome 5 Pro Light" panose="02000303000000000000" pitchFamily="50" charset="0"/>
                          <a:ea typeface="+mn-ea"/>
                          <a:cs typeface="+mn-cs"/>
                        </a:rPr>
                        <a:t></a:t>
                      </a:r>
                    </a:p>
                  </a:txBody>
                  <a:tcPr marL="137160" marR="137160" marT="137160" marB="137160"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chemeClr val="bg1">
                              <a:lumMod val="75000"/>
                            </a:schemeClr>
                          </a:solidFill>
                          <a:effectLst/>
                          <a:uLnTx/>
                          <a:uFillTx/>
                          <a:latin typeface="Font Awesome 5 Pro Light" panose="02000303000000000000" pitchFamily="50" charset="0"/>
                          <a:ea typeface="+mn-ea"/>
                          <a:cs typeface="+mn-cs"/>
                        </a:rPr>
                        <a:t></a:t>
                      </a:r>
                    </a:p>
                  </a:txBody>
                  <a:tcPr marL="137160" marR="137160" marT="137160" marB="137160"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extLst>
                  <a:ext uri="{0D108BD9-81ED-4DB2-BD59-A6C34878D82A}">
                    <a16:rowId xmlns:a16="http://schemas.microsoft.com/office/drawing/2014/main" val="2767843521"/>
                  </a:ext>
                </a:extLst>
              </a:tr>
              <a:tr h="630229">
                <a:tc>
                  <a:txBody>
                    <a:bodyPr/>
                    <a:lstStyle/>
                    <a:p>
                      <a:pPr algn="l"/>
                      <a:r>
                        <a:rPr lang="en-GB" sz="1200" noProof="0" dirty="0">
                          <a:solidFill>
                            <a:schemeClr val="tx1"/>
                          </a:solidFill>
                          <a:latin typeface="Abel Pro" panose="02000506030000020004" pitchFamily="50" charset="0"/>
                        </a:rPr>
                        <a:t>Enterprise software &amp; OT/SCADA</a:t>
                      </a:r>
                    </a:p>
                  </a:txBody>
                  <a:tcPr marL="137160" marR="137160" marT="137160" marB="137160"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noProof="0" dirty="0">
                          <a:solidFill>
                            <a:schemeClr val="tx1"/>
                          </a:solidFill>
                          <a:latin typeface="Abel Pro" panose="02000506030000020004" pitchFamily="50" charset="0"/>
                        </a:rPr>
                        <a:t>Coverage for mission-critical infrastructure and industrial systems.</a:t>
                      </a:r>
                    </a:p>
                  </a:txBody>
                  <a:tcPr marL="137160" marR="137160" marT="137160" marB="137160"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B050"/>
                          </a:solidFill>
                          <a:effectLst/>
                          <a:uLnTx/>
                          <a:uFillTx/>
                          <a:latin typeface="Font Awesome 5 Pro Light" panose="02000303000000000000" pitchFamily="50" charset="0"/>
                          <a:ea typeface="+mn-ea"/>
                          <a:cs typeface="+mn-cs"/>
                        </a:rPr>
                        <a:t></a:t>
                      </a:r>
                    </a:p>
                  </a:txBody>
                  <a:tcPr marL="137160" marR="137160" marT="137160" marB="137160"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B050"/>
                          </a:solidFill>
                          <a:effectLst/>
                          <a:uLnTx/>
                          <a:uFillTx/>
                          <a:latin typeface="Font Awesome 5 Pro Light" panose="02000303000000000000" pitchFamily="50" charset="0"/>
                          <a:ea typeface="+mn-ea"/>
                          <a:cs typeface="+mn-cs"/>
                        </a:rPr>
                        <a:t></a:t>
                      </a:r>
                    </a:p>
                  </a:txBody>
                  <a:tcPr marL="137160" marR="137160" marT="137160" marB="137160"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endParaRPr lang="en-US"/>
                    </a:p>
                  </a:txBody>
                  <a:tcPr/>
                </a:tc>
                <a:extLst>
                  <a:ext uri="{0D108BD9-81ED-4DB2-BD59-A6C34878D82A}">
                    <a16:rowId xmlns:a16="http://schemas.microsoft.com/office/drawing/2014/main" val="2780852300"/>
                  </a:ext>
                </a:extLst>
              </a:tr>
              <a:tr h="630229">
                <a:tc>
                  <a:txBody>
                    <a:bodyPr/>
                    <a:lstStyle/>
                    <a:p>
                      <a:pPr algn="l"/>
                      <a:r>
                        <a:rPr lang="en-GB" sz="1200" noProof="0" dirty="0">
                          <a:solidFill>
                            <a:schemeClr val="tx1"/>
                          </a:solidFill>
                          <a:latin typeface="Abel Pro" panose="02000506030000020004" pitchFamily="50" charset="0"/>
                        </a:rPr>
                        <a:t>PCI DSS ASV</a:t>
                      </a:r>
                    </a:p>
                  </a:txBody>
                  <a:tcPr marL="137160" marR="137160" marT="137160" marB="137160"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noProof="0" dirty="0">
                          <a:solidFill>
                            <a:schemeClr val="tx1"/>
                          </a:solidFill>
                          <a:latin typeface="Abel Pro" panose="02000506030000020004" pitchFamily="50" charset="0"/>
                        </a:rPr>
                        <a:t>Certified for compliance scans according to the Payment Card Industry Data Security Standard (PCI DSS) as a ASV (Approved Scanning Vendor).</a:t>
                      </a:r>
                    </a:p>
                  </a:txBody>
                  <a:tcPr marL="137160" marR="137160" marT="137160" marB="137160"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B050"/>
                          </a:solidFill>
                          <a:effectLst/>
                          <a:uLnTx/>
                          <a:uFillTx/>
                          <a:latin typeface="Font Awesome 5 Pro Light" panose="02000303000000000000" pitchFamily="50" charset="0"/>
                          <a:ea typeface="+mn-ea"/>
                          <a:cs typeface="+mn-cs"/>
                        </a:rPr>
                        <a:t></a:t>
                      </a:r>
                    </a:p>
                  </a:txBody>
                  <a:tcPr marL="137160" marR="137160" marT="137160" marB="137160"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B050"/>
                          </a:solidFill>
                          <a:effectLst/>
                          <a:uLnTx/>
                          <a:uFillTx/>
                          <a:latin typeface="Font Awesome 5 Pro Light" panose="02000303000000000000" pitchFamily="50" charset="0"/>
                          <a:ea typeface="+mn-ea"/>
                          <a:cs typeface="+mn-cs"/>
                        </a:rPr>
                        <a:t></a:t>
                      </a:r>
                    </a:p>
                  </a:txBody>
                  <a:tcPr marL="137160" marR="137160" marT="137160" marB="137160" anchor="ctr">
                    <a:lnL w="3175" cap="flat" cmpd="sng" algn="ctr">
                      <a:solidFill>
                        <a:srgbClr val="092440"/>
                      </a:solidFill>
                      <a:prstDash val="solid"/>
                      <a:round/>
                      <a:headEnd type="none" w="med" len="med"/>
                      <a:tailEnd type="none" w="med" len="med"/>
                    </a:lnL>
                    <a:lnR w="3175" cap="flat" cmpd="sng" algn="ctr">
                      <a:solidFill>
                        <a:srgbClr val="092440"/>
                      </a:solidFill>
                      <a:prstDash val="solid"/>
                      <a:round/>
                      <a:headEnd type="none" w="med" len="med"/>
                      <a:tailEnd type="none" w="med" len="med"/>
                    </a:lnR>
                    <a:lnT w="3175" cap="flat" cmpd="sng" algn="ctr">
                      <a:solidFill>
                        <a:srgbClr val="092440"/>
                      </a:solidFill>
                      <a:prstDash val="solid"/>
                      <a:round/>
                      <a:headEnd type="none" w="med" len="med"/>
                      <a:tailEnd type="none" w="med" len="med"/>
                    </a:lnT>
                    <a:lnB w="3175" cap="flat" cmpd="sng" algn="ctr">
                      <a:solidFill>
                        <a:srgbClr val="09244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dirty="0"/>
                    </a:p>
                  </a:txBody>
                  <a:tcPr/>
                </a:tc>
                <a:extLst>
                  <a:ext uri="{0D108BD9-81ED-4DB2-BD59-A6C34878D82A}">
                    <a16:rowId xmlns:a16="http://schemas.microsoft.com/office/drawing/2014/main" val="4074182465"/>
                  </a:ext>
                </a:extLst>
              </a:tr>
            </a:tbl>
          </a:graphicData>
        </a:graphic>
      </p:graphicFrame>
    </p:spTree>
    <p:extLst>
      <p:ext uri="{BB962C8B-B14F-4D97-AF65-F5344CB8AC3E}">
        <p14:creationId xmlns:p14="http://schemas.microsoft.com/office/powerpoint/2010/main" val="3498641665"/>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ktangel 3">
            <a:extLst>
              <a:ext uri="{FF2B5EF4-FFF2-40B4-BE49-F238E27FC236}">
                <a16:creationId xmlns:a16="http://schemas.microsoft.com/office/drawing/2014/main" id="{47932530-0D10-4059-A59D-79F0D797B3F8}"/>
              </a:ext>
            </a:extLst>
          </p:cNvPr>
          <p:cNvSpPr/>
          <p:nvPr/>
        </p:nvSpPr>
        <p:spPr>
          <a:xfrm>
            <a:off x="562999" y="-2"/>
            <a:ext cx="5361888" cy="68580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0" rIns="360000" b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600" b="0" i="0" u="none" strike="noStrike" kern="1200" cap="none" spc="0" normalizeH="0" baseline="0" noProof="0" dirty="0">
              <a:ln>
                <a:noFill/>
              </a:ln>
              <a:solidFill>
                <a:srgbClr val="FFC000"/>
              </a:solidFill>
              <a:effectLst/>
              <a:uLnTx/>
              <a:uFillTx/>
              <a:latin typeface="Font Awesome 5 Pro Light" panose="02000303000000000000" pitchFamily="50" charset="0"/>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rgbClr val="FFFFFF"/>
                </a:solidFill>
                <a:effectLst/>
                <a:uLnTx/>
                <a:uFillTx/>
                <a:latin typeface="Abel Pro" panose="02000506030000020004" pitchFamily="2" charset="77"/>
                <a:ea typeface="+mn-ea"/>
                <a:cs typeface="+mn-cs"/>
              </a:rPr>
              <a:t>Cloud Scanning</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Abel" panose="02000506030000020004" pitchFamily="2" charset="0"/>
                <a:ea typeface="+mn-ea"/>
                <a:cs typeface="+mn-cs"/>
              </a:rPr>
              <a:t>Identify vulnerabilities across your cloud infrastructure with Cloud Security Posture Management (CSPM).</a:t>
            </a:r>
          </a:p>
        </p:txBody>
      </p:sp>
      <p:pic>
        <p:nvPicPr>
          <p:cNvPr id="6" name="Picture 5">
            <a:extLst>
              <a:ext uri="{FF2B5EF4-FFF2-40B4-BE49-F238E27FC236}">
                <a16:creationId xmlns:a16="http://schemas.microsoft.com/office/drawing/2014/main" id="{B39B5595-49D6-D554-60F7-4E93E7348FAF}"/>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519380" y="1753254"/>
            <a:ext cx="1456229" cy="1456229"/>
          </a:xfrm>
          <a:prstGeom prst="rect">
            <a:avLst/>
          </a:prstGeom>
        </p:spPr>
      </p:pic>
      <p:sp>
        <p:nvSpPr>
          <p:cNvPr id="2" name="Rectangle 1">
            <a:hlinkClick r:id="" action="ppaction://noaction"/>
            <a:extLst>
              <a:ext uri="{FF2B5EF4-FFF2-40B4-BE49-F238E27FC236}">
                <a16:creationId xmlns:a16="http://schemas.microsoft.com/office/drawing/2014/main" id="{D0F4B4C0-5D43-5D0F-1774-9C0A8548C472}"/>
              </a:ext>
            </a:extLst>
          </p:cNvPr>
          <p:cNvSpPr/>
          <p:nvPr/>
        </p:nvSpPr>
        <p:spPr>
          <a:xfrm>
            <a:off x="10509337" y="228659"/>
            <a:ext cx="1490597" cy="324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 name="Rektangel: rundade hörn 2">
            <a:extLst>
              <a:ext uri="{FF2B5EF4-FFF2-40B4-BE49-F238E27FC236}">
                <a16:creationId xmlns:a16="http://schemas.microsoft.com/office/drawing/2014/main" id="{A3FF22E8-7FB3-EF13-1E3E-EC087F236C9A}"/>
              </a:ext>
            </a:extLst>
          </p:cNvPr>
          <p:cNvSpPr/>
          <p:nvPr/>
        </p:nvSpPr>
        <p:spPr>
          <a:xfrm>
            <a:off x="6656658" y="5868732"/>
            <a:ext cx="5271547" cy="760609"/>
          </a:xfrm>
          <a:prstGeom prst="roundRect">
            <a:avLst>
              <a:gd name="adj" fmla="val 9926"/>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5" name="Picture 7" descr="Bildresultat fÃ¶r microsoft azure">
            <a:extLst>
              <a:ext uri="{FF2B5EF4-FFF2-40B4-BE49-F238E27FC236}">
                <a16:creationId xmlns:a16="http://schemas.microsoft.com/office/drawing/2014/main" id="{7EBEFC94-3CAC-BCDD-31F5-0AEAAB14D831}"/>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860264" y="6109457"/>
            <a:ext cx="1405478" cy="320162"/>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7" name="Picture 2">
            <a:extLst>
              <a:ext uri="{FF2B5EF4-FFF2-40B4-BE49-F238E27FC236}">
                <a16:creationId xmlns:a16="http://schemas.microsoft.com/office/drawing/2014/main" id="{E8DDEFB1-87D4-35ED-E53D-54B8150CF75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69348" y="6121896"/>
            <a:ext cx="493437" cy="29528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Google Cloud Platform Review | PCMag">
            <a:extLst>
              <a:ext uri="{FF2B5EF4-FFF2-40B4-BE49-F238E27FC236}">
                <a16:creationId xmlns:a16="http://schemas.microsoft.com/office/drawing/2014/main" id="{5EF9DCC7-C9E0-C1A7-FD5E-D784E5A76CD7}"/>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7181" t="36859" r="8473" b="36555"/>
          <a:stretch/>
        </p:blipFill>
        <p:spPr bwMode="auto">
          <a:xfrm>
            <a:off x="9244990" y="6155310"/>
            <a:ext cx="1287475" cy="228456"/>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Oracle Cloud - Wikipedia">
            <a:extLst>
              <a:ext uri="{FF2B5EF4-FFF2-40B4-BE49-F238E27FC236}">
                <a16:creationId xmlns:a16="http://schemas.microsoft.com/office/drawing/2014/main" id="{A5ED0B7F-A433-D0C3-46D1-DF3B3F81650F}"/>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6667" t="17322" r="7234" b="38585"/>
          <a:stretch/>
        </p:blipFill>
        <p:spPr bwMode="auto">
          <a:xfrm>
            <a:off x="10790370" y="6122594"/>
            <a:ext cx="879930" cy="2938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1094511"/>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ruta 11">
            <a:extLst>
              <a:ext uri="{FF2B5EF4-FFF2-40B4-BE49-F238E27FC236}">
                <a16:creationId xmlns:a16="http://schemas.microsoft.com/office/drawing/2014/main" id="{AA3FCBC5-8190-42DB-8D6F-EBE8F2D9353A}"/>
              </a:ext>
            </a:extLst>
          </p:cNvPr>
          <p:cNvSpPr txBox="1">
            <a:spLocks/>
          </p:cNvSpPr>
          <p:nvPr/>
        </p:nvSpPr>
        <p:spPr>
          <a:xfrm>
            <a:off x="0" y="2389545"/>
            <a:ext cx="4125296" cy="3035741"/>
          </a:xfrm>
          <a:prstGeom prst="rect">
            <a:avLst/>
          </a:prstGeom>
          <a:noFill/>
        </p:spPr>
        <p:txBody>
          <a:bodyPr wrap="square" lIns="360000" tIns="0" rIns="36000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400" b="0" i="0" u="none" strike="noStrike" kern="1200" cap="none" spc="0" normalizeH="0" baseline="0" noProof="0" dirty="0">
              <a:ln>
                <a:noFill/>
              </a:ln>
              <a:solidFill>
                <a:srgbClr val="FFC000"/>
              </a:solidFill>
              <a:effectLst/>
              <a:uLnTx/>
              <a:uFillTx/>
              <a:latin typeface="Font Awesome 5 Pro Light" panose="020003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300" b="1" i="0" u="none" strike="noStrike" kern="1200" cap="none" spc="0" normalizeH="0" baseline="0" noProof="0" dirty="0">
                <a:ln>
                  <a:noFill/>
                </a:ln>
                <a:solidFill>
                  <a:srgbClr val="092440"/>
                </a:solidFill>
                <a:effectLst/>
                <a:uLnTx/>
                <a:uFillTx/>
                <a:latin typeface="Abel Pro" panose="02000506030000020004" pitchFamily="50" charset="0"/>
                <a:ea typeface="+mn-ea"/>
                <a:cs typeface="+mn-cs"/>
              </a:rPr>
              <a:t>Cloud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300" b="1" i="0" u="none" strike="noStrike" kern="1200" cap="none" spc="0" normalizeH="0" baseline="0" noProof="0" dirty="0">
                <a:ln>
                  <a:noFill/>
                </a:ln>
                <a:solidFill>
                  <a:srgbClr val="092440"/>
                </a:solidFill>
                <a:effectLst/>
                <a:uLnTx/>
                <a:uFillTx/>
                <a:latin typeface="Abel Pro" panose="02000506030000020004" pitchFamily="50" charset="0"/>
                <a:ea typeface="+mn-ea"/>
                <a:cs typeface="+mn-cs"/>
              </a:rPr>
              <a:t>Misconfigurations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92440"/>
                </a:solidFill>
                <a:effectLst/>
                <a:uLnTx/>
                <a:uFillTx/>
                <a:latin typeface="Abel" panose="02000506030000020004" pitchFamily="2" charset="0"/>
                <a:ea typeface="+mn-ea"/>
                <a:cs typeface="+mn-cs"/>
              </a:rPr>
              <a:t>Gain complete visibility and actionable context </a:t>
            </a:r>
            <a:r>
              <a:rPr lang="en-US" dirty="0">
                <a:solidFill>
                  <a:srgbClr val="092440"/>
                </a:solidFill>
                <a:latin typeface="Abel" panose="02000506030000020004" pitchFamily="2" charset="0"/>
              </a:rPr>
              <a:t>related to</a:t>
            </a:r>
            <a:r>
              <a:rPr kumimoji="0" lang="en-US" sz="1800" b="0" i="0" u="none" strike="noStrike" kern="1200" cap="none" spc="0" normalizeH="0" baseline="0" noProof="0" dirty="0">
                <a:ln>
                  <a:noFill/>
                </a:ln>
                <a:solidFill>
                  <a:srgbClr val="092440"/>
                </a:solidFill>
                <a:effectLst/>
                <a:uLnTx/>
                <a:uFillTx/>
                <a:latin typeface="Abel" panose="02000506030000020004" pitchFamily="2" charset="0"/>
                <a:ea typeface="+mn-ea"/>
                <a:cs typeface="+mn-cs"/>
              </a:rPr>
              <a:t> misconfigurations in your cloud-native applications.</a:t>
            </a:r>
          </a:p>
        </p:txBody>
      </p:sp>
      <p:sp>
        <p:nvSpPr>
          <p:cNvPr id="13" name="textruta 12">
            <a:extLst>
              <a:ext uri="{FF2B5EF4-FFF2-40B4-BE49-F238E27FC236}">
                <a16:creationId xmlns:a16="http://schemas.microsoft.com/office/drawing/2014/main" id="{8075C771-046D-49C0-9E7F-9DF57DD99BA1}"/>
              </a:ext>
            </a:extLst>
          </p:cNvPr>
          <p:cNvSpPr txBox="1">
            <a:spLocks/>
          </p:cNvSpPr>
          <p:nvPr/>
        </p:nvSpPr>
        <p:spPr>
          <a:xfrm>
            <a:off x="4125296" y="2389546"/>
            <a:ext cx="4027002" cy="3035749"/>
          </a:xfrm>
          <a:prstGeom prst="rect">
            <a:avLst/>
          </a:prstGeom>
          <a:noFill/>
        </p:spPr>
        <p:txBody>
          <a:bodyPr wrap="square" lIns="360000" tIns="0" rIns="36000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400" b="0" i="0" u="none" strike="noStrike" kern="1200" cap="none" spc="0" normalizeH="0" baseline="0" noProof="0" dirty="0">
              <a:ln>
                <a:noFill/>
              </a:ln>
              <a:solidFill>
                <a:srgbClr val="FFC000"/>
              </a:solidFill>
              <a:effectLst/>
              <a:uLnTx/>
              <a:uFillTx/>
              <a:latin typeface="Font Awesome 5 Pro Light" panose="020005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092440"/>
                </a:solidFill>
                <a:effectLst/>
                <a:uLnTx/>
                <a:uFillTx/>
                <a:latin typeface="Abel Pro" panose="02000506030000020004" pitchFamily="50" charset="0"/>
                <a:ea typeface="+mn-ea"/>
                <a:cs typeface="+mn-cs"/>
              </a:rPr>
              <a:t>Multi-Cloud Support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92440"/>
                </a:solidFill>
                <a:effectLst/>
                <a:uLnTx/>
                <a:uFillTx/>
                <a:latin typeface="Abel" panose="02000506030000020004" pitchFamily="2" charset="0"/>
                <a:ea typeface="+mn-ea"/>
                <a:cs typeface="+mn-cs"/>
              </a:rPr>
              <a:t>Manage your full asset inventory across platforms, regions, accounts, and divisions.</a:t>
            </a:r>
          </a:p>
        </p:txBody>
      </p:sp>
      <p:sp>
        <p:nvSpPr>
          <p:cNvPr id="14" name="textruta 13">
            <a:extLst>
              <a:ext uri="{FF2B5EF4-FFF2-40B4-BE49-F238E27FC236}">
                <a16:creationId xmlns:a16="http://schemas.microsoft.com/office/drawing/2014/main" id="{AA7FE1DE-A560-43ED-8FF1-7AEF346EADAD}"/>
              </a:ext>
            </a:extLst>
          </p:cNvPr>
          <p:cNvSpPr txBox="1">
            <a:spLocks/>
          </p:cNvSpPr>
          <p:nvPr/>
        </p:nvSpPr>
        <p:spPr>
          <a:xfrm>
            <a:off x="8152295" y="2389544"/>
            <a:ext cx="4027001" cy="3035739"/>
          </a:xfrm>
          <a:prstGeom prst="rect">
            <a:avLst/>
          </a:prstGeom>
          <a:noFill/>
        </p:spPr>
        <p:txBody>
          <a:bodyPr wrap="square" lIns="360000" tIns="0" rIns="36000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400" b="0" i="0" u="none" strike="noStrike" kern="1200" cap="none" spc="0" normalizeH="0" baseline="0" noProof="0" dirty="0">
              <a:ln>
                <a:noFill/>
              </a:ln>
              <a:solidFill>
                <a:srgbClr val="FFC000"/>
              </a:solidFill>
              <a:effectLst/>
              <a:uLnTx/>
              <a:uFillTx/>
              <a:latin typeface="Font Awesome 5 Pro Light" panose="020005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092440"/>
                </a:solidFill>
                <a:effectLst/>
                <a:uLnTx/>
                <a:uFillTx/>
                <a:latin typeface="Abel Pro" panose="02000506030000020004" pitchFamily="50" charset="0"/>
                <a:ea typeface="+mn-ea"/>
                <a:cs typeface="+mn-cs"/>
              </a:rPr>
              <a:t>Agent-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092440"/>
                </a:solidFill>
                <a:effectLst/>
                <a:uLnTx/>
                <a:uFillTx/>
                <a:latin typeface="Abel Pro" panose="02000506030000020004" pitchFamily="50" charset="0"/>
                <a:ea typeface="+mn-ea"/>
                <a:cs typeface="+mn-cs"/>
              </a:rPr>
              <a:t>less</a:t>
            </a:r>
            <a:endParaRPr kumimoji="0" lang="en-US" sz="3600" b="1" i="0" u="none" strike="noStrike" kern="1200" cap="none" spc="0" normalizeH="0" baseline="0" noProof="0" dirty="0">
              <a:ln>
                <a:noFill/>
              </a:ln>
              <a:solidFill>
                <a:srgbClr val="092440"/>
              </a:solidFill>
              <a:effectLst/>
              <a:uLnTx/>
              <a:uFillTx/>
              <a:latin typeface="Abel Pro" panose="02000506030000020004"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92440"/>
                </a:solidFill>
                <a:effectLst/>
                <a:uLnTx/>
                <a:uFillTx/>
                <a:latin typeface="Abel" panose="02000506030000020004" pitchFamily="2" charset="0"/>
                <a:ea typeface="+mn-ea"/>
                <a:cs typeface="+mn-cs"/>
              </a:rPr>
              <a:t>No need for software or hardware – get started within hours using the API provided by the cloud vendor.</a:t>
            </a:r>
          </a:p>
        </p:txBody>
      </p:sp>
      <p:cxnSp>
        <p:nvCxnSpPr>
          <p:cNvPr id="25" name="Rak koppling 24">
            <a:extLst>
              <a:ext uri="{FF2B5EF4-FFF2-40B4-BE49-F238E27FC236}">
                <a16:creationId xmlns:a16="http://schemas.microsoft.com/office/drawing/2014/main" id="{4D62D50A-F555-4D3F-B127-6FA88E22EF95}"/>
              </a:ext>
            </a:extLst>
          </p:cNvPr>
          <p:cNvCxnSpPr/>
          <p:nvPr/>
        </p:nvCxnSpPr>
        <p:spPr>
          <a:xfrm>
            <a:off x="4125296" y="1804304"/>
            <a:ext cx="0" cy="4242233"/>
          </a:xfrm>
          <a:prstGeom prst="line">
            <a:avLst/>
          </a:prstGeom>
          <a:ln w="9525">
            <a:solidFill>
              <a:srgbClr val="092440"/>
            </a:solidFill>
          </a:ln>
        </p:spPr>
        <p:style>
          <a:lnRef idx="1">
            <a:schemeClr val="accent1"/>
          </a:lnRef>
          <a:fillRef idx="0">
            <a:schemeClr val="accent1"/>
          </a:fillRef>
          <a:effectRef idx="0">
            <a:schemeClr val="accent1"/>
          </a:effectRef>
          <a:fontRef idx="minor">
            <a:schemeClr val="tx1"/>
          </a:fontRef>
        </p:style>
      </p:cxnSp>
      <p:cxnSp>
        <p:nvCxnSpPr>
          <p:cNvPr id="26" name="Rak koppling 25">
            <a:extLst>
              <a:ext uri="{FF2B5EF4-FFF2-40B4-BE49-F238E27FC236}">
                <a16:creationId xmlns:a16="http://schemas.microsoft.com/office/drawing/2014/main" id="{B3D02990-94F7-4338-A6A6-73ACF02B9242}"/>
              </a:ext>
            </a:extLst>
          </p:cNvPr>
          <p:cNvCxnSpPr/>
          <p:nvPr/>
        </p:nvCxnSpPr>
        <p:spPr>
          <a:xfrm>
            <a:off x="8152297" y="1804304"/>
            <a:ext cx="0" cy="4242233"/>
          </a:xfrm>
          <a:prstGeom prst="line">
            <a:avLst/>
          </a:prstGeom>
          <a:ln w="9525">
            <a:solidFill>
              <a:srgbClr val="092440"/>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FC45DDD4-C27D-0081-192C-A50FD13218F1}"/>
              </a:ext>
            </a:extLst>
          </p:cNvPr>
          <p:cNvSpPr>
            <a:spLocks noGrp="1"/>
          </p:cNvSpPr>
          <p:nvPr>
            <p:ph type="title"/>
          </p:nvPr>
        </p:nvSpPr>
        <p:spPr/>
        <p:txBody>
          <a:bodyPr/>
          <a:lstStyle/>
          <a:p>
            <a:r>
              <a:rPr lang="en-US" dirty="0"/>
              <a:t>capabilities</a:t>
            </a:r>
          </a:p>
        </p:txBody>
      </p:sp>
      <p:sp>
        <p:nvSpPr>
          <p:cNvPr id="3" name="Rectangle 2">
            <a:hlinkClick r:id="" action="ppaction://noaction"/>
            <a:extLst>
              <a:ext uri="{FF2B5EF4-FFF2-40B4-BE49-F238E27FC236}">
                <a16:creationId xmlns:a16="http://schemas.microsoft.com/office/drawing/2014/main" id="{DB288E96-074F-B751-7D02-CD193E6594E6}"/>
              </a:ext>
            </a:extLst>
          </p:cNvPr>
          <p:cNvSpPr/>
          <p:nvPr/>
        </p:nvSpPr>
        <p:spPr>
          <a:xfrm>
            <a:off x="10509337" y="228659"/>
            <a:ext cx="1490597" cy="324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Graphic 4">
            <a:extLst>
              <a:ext uri="{FF2B5EF4-FFF2-40B4-BE49-F238E27FC236}">
                <a16:creationId xmlns:a16="http://schemas.microsoft.com/office/drawing/2014/main" id="{B802F3A8-58FC-C739-3283-54B878E9182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959396" y="2460476"/>
            <a:ext cx="304800" cy="487680"/>
          </a:xfrm>
          <a:prstGeom prst="rect">
            <a:avLst/>
          </a:prstGeom>
        </p:spPr>
      </p:pic>
      <p:pic>
        <p:nvPicPr>
          <p:cNvPr id="7" name="Graphic 6">
            <a:extLst>
              <a:ext uri="{FF2B5EF4-FFF2-40B4-BE49-F238E27FC236}">
                <a16:creationId xmlns:a16="http://schemas.microsoft.com/office/drawing/2014/main" id="{D8E4D240-FC7A-2071-BCCF-89F5B628E4D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876235" y="2460476"/>
            <a:ext cx="579120" cy="487680"/>
          </a:xfrm>
          <a:prstGeom prst="rect">
            <a:avLst/>
          </a:prstGeom>
        </p:spPr>
      </p:pic>
      <p:pic>
        <p:nvPicPr>
          <p:cNvPr id="9" name="Graphic 8">
            <a:extLst>
              <a:ext uri="{FF2B5EF4-FFF2-40B4-BE49-F238E27FC236}">
                <a16:creationId xmlns:a16="http://schemas.microsoft.com/office/drawing/2014/main" id="{6DC71CEB-31FE-FC45-6B43-4B830D5C36E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833995" y="2460476"/>
            <a:ext cx="609600" cy="487680"/>
          </a:xfrm>
          <a:prstGeom prst="rect">
            <a:avLst/>
          </a:prstGeom>
        </p:spPr>
      </p:pic>
    </p:spTree>
    <p:extLst>
      <p:ext uri="{BB962C8B-B14F-4D97-AF65-F5344CB8AC3E}">
        <p14:creationId xmlns:p14="http://schemas.microsoft.com/office/powerpoint/2010/main" val="1437270011"/>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rik 3">
            <a:extLst>
              <a:ext uri="{FF2B5EF4-FFF2-40B4-BE49-F238E27FC236}">
                <a16:creationId xmlns:a16="http://schemas.microsoft.com/office/drawing/2014/main" id="{6161E174-1BE4-D1A7-315C-6042088B65E7}"/>
              </a:ext>
            </a:extLst>
          </p:cNvPr>
          <p:cNvSpPr>
            <a:spLocks noGrp="1"/>
          </p:cNvSpPr>
          <p:nvPr>
            <p:ph type="title"/>
          </p:nvPr>
        </p:nvSpPr>
        <p:spPr/>
        <p:txBody>
          <a:bodyPr/>
          <a:lstStyle/>
          <a:p>
            <a:r>
              <a:rPr lang="en-US" dirty="0"/>
              <a:t>AGENDA</a:t>
            </a:r>
          </a:p>
        </p:txBody>
      </p:sp>
      <p:sp>
        <p:nvSpPr>
          <p:cNvPr id="5" name="Platshållare för innehåll 4">
            <a:extLst>
              <a:ext uri="{FF2B5EF4-FFF2-40B4-BE49-F238E27FC236}">
                <a16:creationId xmlns:a16="http://schemas.microsoft.com/office/drawing/2014/main" id="{998B2734-CDE4-02CC-CB43-DA7FB2B88ACA}"/>
              </a:ext>
            </a:extLst>
          </p:cNvPr>
          <p:cNvSpPr>
            <a:spLocks noGrp="1"/>
          </p:cNvSpPr>
          <p:nvPr>
            <p:ph idx="1"/>
          </p:nvPr>
        </p:nvSpPr>
        <p:spPr/>
        <p:txBody>
          <a:bodyPr/>
          <a:lstStyle/>
          <a:p>
            <a:r>
              <a:rPr lang="en-US" dirty="0"/>
              <a:t>Presentation of participants </a:t>
            </a:r>
          </a:p>
          <a:p>
            <a:r>
              <a:rPr lang="en-US" dirty="0"/>
              <a:t>Holm Security </a:t>
            </a:r>
          </a:p>
          <a:p>
            <a:r>
              <a:rPr lang="en-US" dirty="0"/>
              <a:t>Our platform &amp; uniqueness</a:t>
            </a:r>
          </a:p>
          <a:p>
            <a:r>
              <a:rPr lang="en-US" dirty="0"/>
              <a:t>Demonstration</a:t>
            </a:r>
          </a:p>
          <a:p>
            <a:r>
              <a:rPr lang="en-US" dirty="0"/>
              <a:t>Next steps</a:t>
            </a:r>
          </a:p>
        </p:txBody>
      </p:sp>
    </p:spTree>
    <p:extLst>
      <p:ext uri="{BB962C8B-B14F-4D97-AF65-F5344CB8AC3E}">
        <p14:creationId xmlns:p14="http://schemas.microsoft.com/office/powerpoint/2010/main" val="112141053"/>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Полилиния 65">
            <a:extLst>
              <a:ext uri="{FF2B5EF4-FFF2-40B4-BE49-F238E27FC236}">
                <a16:creationId xmlns:a16="http://schemas.microsoft.com/office/drawing/2014/main" id="{EF4E0F28-D6E9-FED5-AF37-F7989BC30029}"/>
              </a:ext>
            </a:extLst>
          </p:cNvPr>
          <p:cNvSpPr>
            <a:spLocks/>
          </p:cNvSpPr>
          <p:nvPr/>
        </p:nvSpPr>
        <p:spPr bwMode="auto">
          <a:xfrm flipH="1" flipV="1">
            <a:off x="3099437" y="3827025"/>
            <a:ext cx="2242902" cy="1096933"/>
          </a:xfrm>
          <a:custGeom>
            <a:avLst/>
            <a:gdLst>
              <a:gd name="T0" fmla="*/ 0 w 2117558"/>
              <a:gd name="T1" fmla="*/ 1180800 h 1179094"/>
              <a:gd name="T2" fmla="*/ 986236 w 2117558"/>
              <a:gd name="T3" fmla="*/ 192784 h 1179094"/>
              <a:gd name="T4" fmla="*/ 1371109 w 2117558"/>
              <a:gd name="T5" fmla="*/ 0 h 1179094"/>
              <a:gd name="T6" fmla="*/ 2116800 w 2117558"/>
              <a:gd name="T7" fmla="*/ 0 h 11790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7558" h="1179094">
                <a:moveTo>
                  <a:pt x="0" y="1179094"/>
                </a:moveTo>
                <a:lnTo>
                  <a:pt x="986589" y="192505"/>
                </a:lnTo>
                <a:cubicBezTo>
                  <a:pt x="1075897" y="111610"/>
                  <a:pt x="1187507" y="8412"/>
                  <a:pt x="1371600" y="0"/>
                </a:cubicBezTo>
                <a:lnTo>
                  <a:pt x="2117558" y="0"/>
                </a:lnTo>
              </a:path>
            </a:pathLst>
          </a:custGeom>
          <a:noFill/>
          <a:ln w="38100" cap="flat" cmpd="sng">
            <a:solidFill>
              <a:srgbClr val="FFC000"/>
            </a:solidFill>
            <a:prstDash val="sysDash"/>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599" b="0" i="0" u="none" strike="noStrike" kern="1200" cap="none" spc="0" normalizeH="0" baseline="0" noProof="0">
              <a:ln>
                <a:noFill/>
              </a:ln>
              <a:solidFill>
                <a:srgbClr val="10243E"/>
              </a:solidFill>
              <a:effectLst/>
              <a:uLnTx/>
              <a:uFillTx/>
              <a:latin typeface="Lato Light" panose="020F0502020204030203" pitchFamily="34" charset="0"/>
              <a:ea typeface="+mn-ea"/>
              <a:cs typeface="+mn-cs"/>
            </a:endParaRPr>
          </a:p>
        </p:txBody>
      </p:sp>
      <p:sp>
        <p:nvSpPr>
          <p:cNvPr id="29" name="Полилиния 65">
            <a:extLst>
              <a:ext uri="{FF2B5EF4-FFF2-40B4-BE49-F238E27FC236}">
                <a16:creationId xmlns:a16="http://schemas.microsoft.com/office/drawing/2014/main" id="{108A7598-B8E9-E35C-225A-68A61CA84A1A}"/>
              </a:ext>
            </a:extLst>
          </p:cNvPr>
          <p:cNvSpPr>
            <a:spLocks/>
          </p:cNvSpPr>
          <p:nvPr/>
        </p:nvSpPr>
        <p:spPr bwMode="auto">
          <a:xfrm flipH="1">
            <a:off x="3099437" y="2199684"/>
            <a:ext cx="2242902" cy="1044270"/>
          </a:xfrm>
          <a:custGeom>
            <a:avLst/>
            <a:gdLst>
              <a:gd name="T0" fmla="*/ 0 w 2117558"/>
              <a:gd name="T1" fmla="*/ 1180800 h 1179094"/>
              <a:gd name="T2" fmla="*/ 986236 w 2117558"/>
              <a:gd name="T3" fmla="*/ 192784 h 1179094"/>
              <a:gd name="T4" fmla="*/ 1371109 w 2117558"/>
              <a:gd name="T5" fmla="*/ 0 h 1179094"/>
              <a:gd name="T6" fmla="*/ 2116800 w 2117558"/>
              <a:gd name="T7" fmla="*/ 0 h 11790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7558" h="1179094">
                <a:moveTo>
                  <a:pt x="0" y="1179094"/>
                </a:moveTo>
                <a:lnTo>
                  <a:pt x="986589" y="192505"/>
                </a:lnTo>
                <a:cubicBezTo>
                  <a:pt x="1075897" y="111610"/>
                  <a:pt x="1187507" y="8412"/>
                  <a:pt x="1371600" y="0"/>
                </a:cubicBezTo>
                <a:lnTo>
                  <a:pt x="2117558" y="0"/>
                </a:lnTo>
              </a:path>
            </a:pathLst>
          </a:custGeom>
          <a:noFill/>
          <a:ln w="38100" cap="flat" cmpd="sng">
            <a:solidFill>
              <a:srgbClr val="FFC000"/>
            </a:solidFill>
            <a:prstDash val="sysDash"/>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599" b="0" i="0" u="none" strike="noStrike" kern="1200" cap="none" spc="0" normalizeH="0" baseline="0" noProof="0">
              <a:ln>
                <a:noFill/>
              </a:ln>
              <a:solidFill>
                <a:srgbClr val="10243E"/>
              </a:solidFill>
              <a:effectLst/>
              <a:uLnTx/>
              <a:uFillTx/>
              <a:latin typeface="Lato Light" panose="020F0502020204030203" pitchFamily="34" charset="0"/>
              <a:ea typeface="+mn-ea"/>
              <a:cs typeface="+mn-cs"/>
            </a:endParaRPr>
          </a:p>
        </p:txBody>
      </p:sp>
      <p:sp>
        <p:nvSpPr>
          <p:cNvPr id="75" name="Полилиния 65">
            <a:extLst>
              <a:ext uri="{FF2B5EF4-FFF2-40B4-BE49-F238E27FC236}">
                <a16:creationId xmlns:a16="http://schemas.microsoft.com/office/drawing/2014/main" id="{D388988B-3AE5-EBF2-F11F-F024F0DC22E8}"/>
              </a:ext>
            </a:extLst>
          </p:cNvPr>
          <p:cNvSpPr>
            <a:spLocks/>
          </p:cNvSpPr>
          <p:nvPr/>
        </p:nvSpPr>
        <p:spPr bwMode="auto">
          <a:xfrm flipV="1">
            <a:off x="6769142" y="3827028"/>
            <a:ext cx="2382655" cy="1096933"/>
          </a:xfrm>
          <a:custGeom>
            <a:avLst/>
            <a:gdLst>
              <a:gd name="T0" fmla="*/ 0 w 2117558"/>
              <a:gd name="T1" fmla="*/ 1180800 h 1179094"/>
              <a:gd name="T2" fmla="*/ 986236 w 2117558"/>
              <a:gd name="T3" fmla="*/ 192784 h 1179094"/>
              <a:gd name="T4" fmla="*/ 1371109 w 2117558"/>
              <a:gd name="T5" fmla="*/ 0 h 1179094"/>
              <a:gd name="T6" fmla="*/ 2116800 w 2117558"/>
              <a:gd name="T7" fmla="*/ 0 h 11790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7558" h="1179094">
                <a:moveTo>
                  <a:pt x="0" y="1179094"/>
                </a:moveTo>
                <a:lnTo>
                  <a:pt x="986589" y="192505"/>
                </a:lnTo>
                <a:cubicBezTo>
                  <a:pt x="1075897" y="111610"/>
                  <a:pt x="1187507" y="8412"/>
                  <a:pt x="1371600" y="0"/>
                </a:cubicBezTo>
                <a:lnTo>
                  <a:pt x="2117558" y="0"/>
                </a:lnTo>
              </a:path>
            </a:pathLst>
          </a:custGeom>
          <a:noFill/>
          <a:ln w="38100" cap="flat" cmpd="sng">
            <a:solidFill>
              <a:srgbClr val="FFC000"/>
            </a:solidFill>
            <a:prstDash val="sysDash"/>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599" b="0" i="0" u="none" strike="noStrike" kern="1200" cap="none" spc="0" normalizeH="0" baseline="0" noProof="0">
              <a:ln>
                <a:noFill/>
              </a:ln>
              <a:solidFill>
                <a:srgbClr val="10243E"/>
              </a:solidFill>
              <a:effectLst/>
              <a:uLnTx/>
              <a:uFillTx/>
              <a:latin typeface="Lato Light" panose="020F0502020204030203" pitchFamily="34" charset="0"/>
              <a:ea typeface="+mn-ea"/>
              <a:cs typeface="+mn-cs"/>
            </a:endParaRPr>
          </a:p>
        </p:txBody>
      </p:sp>
      <p:sp>
        <p:nvSpPr>
          <p:cNvPr id="70" name="Полилиния 65">
            <a:extLst>
              <a:ext uri="{FF2B5EF4-FFF2-40B4-BE49-F238E27FC236}">
                <a16:creationId xmlns:a16="http://schemas.microsoft.com/office/drawing/2014/main" id="{D211B357-ACBC-A920-C998-50B3A7213441}"/>
              </a:ext>
            </a:extLst>
          </p:cNvPr>
          <p:cNvSpPr>
            <a:spLocks/>
          </p:cNvSpPr>
          <p:nvPr/>
        </p:nvSpPr>
        <p:spPr bwMode="auto">
          <a:xfrm>
            <a:off x="6769142" y="2199684"/>
            <a:ext cx="2382655" cy="1044270"/>
          </a:xfrm>
          <a:custGeom>
            <a:avLst/>
            <a:gdLst>
              <a:gd name="T0" fmla="*/ 0 w 2117558"/>
              <a:gd name="T1" fmla="*/ 1180800 h 1179094"/>
              <a:gd name="T2" fmla="*/ 986236 w 2117558"/>
              <a:gd name="T3" fmla="*/ 192784 h 1179094"/>
              <a:gd name="T4" fmla="*/ 1371109 w 2117558"/>
              <a:gd name="T5" fmla="*/ 0 h 1179094"/>
              <a:gd name="T6" fmla="*/ 2116800 w 2117558"/>
              <a:gd name="T7" fmla="*/ 0 h 11790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7558" h="1179094">
                <a:moveTo>
                  <a:pt x="0" y="1179094"/>
                </a:moveTo>
                <a:lnTo>
                  <a:pt x="986589" y="192505"/>
                </a:lnTo>
                <a:cubicBezTo>
                  <a:pt x="1075897" y="111610"/>
                  <a:pt x="1187507" y="8412"/>
                  <a:pt x="1371600" y="0"/>
                </a:cubicBezTo>
                <a:lnTo>
                  <a:pt x="2117558" y="0"/>
                </a:lnTo>
              </a:path>
            </a:pathLst>
          </a:custGeom>
          <a:noFill/>
          <a:ln w="38100" cap="flat" cmpd="sng">
            <a:solidFill>
              <a:srgbClr val="FFC000"/>
            </a:solidFill>
            <a:prstDash val="sysDash"/>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599" b="0" i="0" u="none" strike="noStrike" kern="1200" cap="none" spc="0" normalizeH="0" baseline="0" noProof="0">
              <a:ln>
                <a:noFill/>
              </a:ln>
              <a:solidFill>
                <a:srgbClr val="10243E"/>
              </a:solidFill>
              <a:effectLst/>
              <a:uLnTx/>
              <a:uFillTx/>
              <a:latin typeface="Lato Light" panose="020F0502020204030203" pitchFamily="34" charset="0"/>
              <a:ea typeface="+mn-ea"/>
              <a:cs typeface="+mn-cs"/>
            </a:endParaRPr>
          </a:p>
        </p:txBody>
      </p:sp>
      <p:sp>
        <p:nvSpPr>
          <p:cNvPr id="58" name="Rektangel: rundade hörn 57">
            <a:extLst>
              <a:ext uri="{FF2B5EF4-FFF2-40B4-BE49-F238E27FC236}">
                <a16:creationId xmlns:a16="http://schemas.microsoft.com/office/drawing/2014/main" id="{46AC81B0-C39C-44F9-9141-515368EF1AA0}"/>
              </a:ext>
            </a:extLst>
          </p:cNvPr>
          <p:cNvSpPr/>
          <p:nvPr/>
        </p:nvSpPr>
        <p:spPr>
          <a:xfrm>
            <a:off x="5155320" y="519677"/>
            <a:ext cx="1761494" cy="5936624"/>
          </a:xfrm>
          <a:prstGeom prst="roundRect">
            <a:avLst>
              <a:gd name="adj" fmla="val 6133"/>
            </a:avLst>
          </a:prstGeom>
          <a:solidFill>
            <a:srgbClr val="092440"/>
          </a:solidFill>
          <a:ln w="12700">
            <a:noFill/>
          </a:ln>
        </p:spPr>
        <p:style>
          <a:lnRef idx="2">
            <a:schemeClr val="accent1">
              <a:shade val="50000"/>
            </a:schemeClr>
          </a:lnRef>
          <a:fillRef idx="1">
            <a:schemeClr val="accent1"/>
          </a:fillRef>
          <a:effectRef idx="0">
            <a:schemeClr val="accent1"/>
          </a:effectRef>
          <a:fontRef idx="minor">
            <a:schemeClr val="lt1"/>
          </a:fontRef>
        </p:style>
        <p:txBody>
          <a:bodyPr tIns="90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bel" panose="02000506030000020004" pitchFamily="2" charset="0"/>
              <a:ea typeface="+mn-ea"/>
              <a:cs typeface="+mn-cs"/>
            </a:endParaRPr>
          </a:p>
        </p:txBody>
      </p:sp>
      <p:sp>
        <p:nvSpPr>
          <p:cNvPr id="7" name="Rektangel: rundade hörn 6">
            <a:extLst>
              <a:ext uri="{FF2B5EF4-FFF2-40B4-BE49-F238E27FC236}">
                <a16:creationId xmlns:a16="http://schemas.microsoft.com/office/drawing/2014/main" id="{060AB585-4826-4853-850D-E3E64BD163E5}"/>
              </a:ext>
            </a:extLst>
          </p:cNvPr>
          <p:cNvSpPr/>
          <p:nvPr/>
        </p:nvSpPr>
        <p:spPr>
          <a:xfrm>
            <a:off x="5295483" y="1997108"/>
            <a:ext cx="1440276" cy="1272455"/>
          </a:xfrm>
          <a:prstGeom prst="roundRect">
            <a:avLst>
              <a:gd name="adj" fmla="val 3816"/>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FFC000"/>
              </a:solidFill>
              <a:effectLst/>
              <a:uLnTx/>
              <a:uFillTx/>
              <a:latin typeface="Abel" panose="02000506030000020004"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Abel" panose="02000506030000020004" pitchFamily="2" charset="0"/>
                <a:ea typeface="+mn-ea"/>
                <a:cs typeface="+mn-cs"/>
              </a:rPr>
              <a:t>Organizer</a:t>
            </a:r>
          </a:p>
        </p:txBody>
      </p:sp>
      <p:pic>
        <p:nvPicPr>
          <p:cNvPr id="10" name="Bildobjekt 9">
            <a:extLst>
              <a:ext uri="{FF2B5EF4-FFF2-40B4-BE49-F238E27FC236}">
                <a16:creationId xmlns:a16="http://schemas.microsoft.com/office/drawing/2014/main" id="{F468F434-C29C-41F8-84A7-BAB7723D5CD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42339" y="704597"/>
            <a:ext cx="1351494" cy="305307"/>
          </a:xfrm>
          <a:prstGeom prst="rect">
            <a:avLst/>
          </a:prstGeom>
        </p:spPr>
      </p:pic>
      <p:sp>
        <p:nvSpPr>
          <p:cNvPr id="6" name="Rektangel: rundade hörn 5">
            <a:extLst>
              <a:ext uri="{FF2B5EF4-FFF2-40B4-BE49-F238E27FC236}">
                <a16:creationId xmlns:a16="http://schemas.microsoft.com/office/drawing/2014/main" id="{89A8F287-8782-4D91-BCE9-4FCE6381D61A}"/>
              </a:ext>
            </a:extLst>
          </p:cNvPr>
          <p:cNvSpPr/>
          <p:nvPr/>
        </p:nvSpPr>
        <p:spPr>
          <a:xfrm>
            <a:off x="5394254" y="2740512"/>
            <a:ext cx="564292" cy="426413"/>
          </a:xfrm>
          <a:prstGeom prst="roundRect">
            <a:avLst>
              <a:gd name="adj" fmla="val 6797"/>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rgbClr val="FFC000"/>
              </a:solidFill>
              <a:effectLst/>
              <a:uLnTx/>
              <a:uFillTx/>
              <a:latin typeface="Font Awesome 5 Pro Light" panose="020003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Abel" panose="02000506030000020004" pitchFamily="2" charset="0"/>
                <a:ea typeface="+mn-ea"/>
                <a:cs typeface="+mn-cs"/>
              </a:rPr>
              <a:t>Security Center</a:t>
            </a:r>
          </a:p>
        </p:txBody>
      </p:sp>
      <p:sp>
        <p:nvSpPr>
          <p:cNvPr id="74" name="Rektangel: rundade hörn 73">
            <a:extLst>
              <a:ext uri="{FF2B5EF4-FFF2-40B4-BE49-F238E27FC236}">
                <a16:creationId xmlns:a16="http://schemas.microsoft.com/office/drawing/2014/main" id="{2165EF32-39FB-4DBB-8A41-8EA4F155F79D}"/>
              </a:ext>
            </a:extLst>
          </p:cNvPr>
          <p:cNvSpPr/>
          <p:nvPr/>
        </p:nvSpPr>
        <p:spPr>
          <a:xfrm>
            <a:off x="6057317" y="2740512"/>
            <a:ext cx="564292" cy="426413"/>
          </a:xfrm>
          <a:prstGeom prst="roundRect">
            <a:avLst>
              <a:gd name="adj" fmla="val 6797"/>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srgbClr val="FFC000"/>
              </a:solidFill>
              <a:effectLst/>
              <a:uLnTx/>
              <a:uFillTx/>
              <a:latin typeface="Font Awesome 5 Pro Light" panose="020003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white"/>
                </a:solidFill>
                <a:effectLst/>
                <a:uLnTx/>
                <a:uFillTx/>
                <a:latin typeface="Abel" panose="02000506030000020004" pitchFamily="2" charset="0"/>
                <a:ea typeface="+mn-ea"/>
                <a:cs typeface="+mn-cs"/>
              </a:rPr>
              <a:t>Security Center</a:t>
            </a:r>
          </a:p>
        </p:txBody>
      </p:sp>
      <p:pic>
        <p:nvPicPr>
          <p:cNvPr id="2" name="Graphic 1">
            <a:extLst>
              <a:ext uri="{FF2B5EF4-FFF2-40B4-BE49-F238E27FC236}">
                <a16:creationId xmlns:a16="http://schemas.microsoft.com/office/drawing/2014/main" id="{5A6720EC-BB05-1303-BADA-D8377DE2A38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912437" y="2102148"/>
            <a:ext cx="243840" cy="195072"/>
          </a:xfrm>
          <a:prstGeom prst="rect">
            <a:avLst/>
          </a:prstGeom>
        </p:spPr>
      </p:pic>
      <p:pic>
        <p:nvPicPr>
          <p:cNvPr id="4" name="Graphic 3">
            <a:extLst>
              <a:ext uri="{FF2B5EF4-FFF2-40B4-BE49-F238E27FC236}">
                <a16:creationId xmlns:a16="http://schemas.microsoft.com/office/drawing/2014/main" id="{915304FA-0A77-51A9-8E1F-C5DBEEB8A0E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647532" y="2794842"/>
            <a:ext cx="109728" cy="97536"/>
          </a:xfrm>
          <a:prstGeom prst="rect">
            <a:avLst/>
          </a:prstGeom>
        </p:spPr>
      </p:pic>
      <p:grpSp>
        <p:nvGrpSpPr>
          <p:cNvPr id="84" name="Grupp 83">
            <a:extLst>
              <a:ext uri="{FF2B5EF4-FFF2-40B4-BE49-F238E27FC236}">
                <a16:creationId xmlns:a16="http://schemas.microsoft.com/office/drawing/2014/main" id="{85A0374F-4553-9B25-401B-9F105E2F59DE}"/>
              </a:ext>
            </a:extLst>
          </p:cNvPr>
          <p:cNvGrpSpPr/>
          <p:nvPr/>
        </p:nvGrpSpPr>
        <p:grpSpPr>
          <a:xfrm>
            <a:off x="569363" y="1034096"/>
            <a:ext cx="3206753" cy="2354943"/>
            <a:chOff x="8367219" y="4529242"/>
            <a:chExt cx="2405213" cy="1753692"/>
          </a:xfrm>
        </p:grpSpPr>
        <p:sp>
          <p:nvSpPr>
            <p:cNvPr id="85" name="Moln 84">
              <a:extLst>
                <a:ext uri="{FF2B5EF4-FFF2-40B4-BE49-F238E27FC236}">
                  <a16:creationId xmlns:a16="http://schemas.microsoft.com/office/drawing/2014/main" id="{D6FA8FF1-CBD7-E8FE-F1F4-2B67E6539B5A}"/>
                </a:ext>
              </a:extLst>
            </p:cNvPr>
            <p:cNvSpPr/>
            <p:nvPr/>
          </p:nvSpPr>
          <p:spPr>
            <a:xfrm>
              <a:off x="8367219" y="4529242"/>
              <a:ext cx="2405213" cy="1753692"/>
            </a:xfrm>
            <a:prstGeom prst="cloud">
              <a:avLst/>
            </a:prstGeom>
            <a:solidFill>
              <a:schemeClr val="bg1"/>
            </a:solidFill>
            <a:ln>
              <a:solidFill>
                <a:srgbClr val="092440"/>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0243E"/>
                </a:solidFill>
                <a:effectLst/>
                <a:uLnTx/>
                <a:uFillTx/>
                <a:latin typeface="Abel" panose="02000506030000020004" pitchFamily="2" charset="0"/>
                <a:ea typeface="+mn-ea"/>
                <a:cs typeface="+mn-cs"/>
              </a:endParaRPr>
            </a:p>
          </p:txBody>
        </p:sp>
        <p:sp>
          <p:nvSpPr>
            <p:cNvPr id="86" name="textruta 85">
              <a:extLst>
                <a:ext uri="{FF2B5EF4-FFF2-40B4-BE49-F238E27FC236}">
                  <a16:creationId xmlns:a16="http://schemas.microsoft.com/office/drawing/2014/main" id="{DE32AE23-852D-B87F-7171-7CB69C709E6E}"/>
                </a:ext>
              </a:extLst>
            </p:cNvPr>
            <p:cNvSpPr txBox="1"/>
            <p:nvPr/>
          </p:nvSpPr>
          <p:spPr>
            <a:xfrm>
              <a:off x="8913149" y="4677844"/>
              <a:ext cx="1127302"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4400" b="0" i="0" u="none" strike="noStrike" kern="1200" cap="none" spc="0" normalizeH="0" baseline="0" noProof="0">
                <a:ln>
                  <a:noFill/>
                </a:ln>
                <a:solidFill>
                  <a:srgbClr val="10243E"/>
                </a:solidFill>
                <a:effectLst/>
                <a:uLnTx/>
                <a:uFillTx/>
                <a:latin typeface="Calibri" panose="020F0502020204030204"/>
                <a:ea typeface="+mn-ea"/>
                <a:cs typeface="+mn-cs"/>
              </a:endParaRPr>
            </a:p>
          </p:txBody>
        </p:sp>
      </p:grpSp>
      <p:pic>
        <p:nvPicPr>
          <p:cNvPr id="5" name="Graphic 4">
            <a:extLst>
              <a:ext uri="{FF2B5EF4-FFF2-40B4-BE49-F238E27FC236}">
                <a16:creationId xmlns:a16="http://schemas.microsoft.com/office/drawing/2014/main" id="{9479686F-96CB-74FC-8074-9DECD9560EA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300870" y="2793438"/>
            <a:ext cx="109728" cy="97536"/>
          </a:xfrm>
          <a:prstGeom prst="rect">
            <a:avLst/>
          </a:prstGeom>
        </p:spPr>
      </p:pic>
      <p:pic>
        <p:nvPicPr>
          <p:cNvPr id="12" name="Picture 7" descr="Bildresultat fÃ¶r microsoft azure">
            <a:extLst>
              <a:ext uri="{FF2B5EF4-FFF2-40B4-BE49-F238E27FC236}">
                <a16:creationId xmlns:a16="http://schemas.microsoft.com/office/drawing/2014/main" id="{E868A09E-4AF7-B4DD-E0A8-068DA09F2BC0}"/>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a:stretch/>
        </p:blipFill>
        <p:spPr bwMode="auto">
          <a:xfrm>
            <a:off x="1041676" y="1716786"/>
            <a:ext cx="2057761" cy="472124"/>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4" name="Graphic 43">
            <a:extLst>
              <a:ext uri="{FF2B5EF4-FFF2-40B4-BE49-F238E27FC236}">
                <a16:creationId xmlns:a16="http://schemas.microsoft.com/office/drawing/2014/main" id="{BAE2271A-4D8C-87D2-79EF-7E93F581B0D6}"/>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144825" y="2250065"/>
            <a:ext cx="304800" cy="245595"/>
          </a:xfrm>
          <a:prstGeom prst="rect">
            <a:avLst/>
          </a:prstGeom>
        </p:spPr>
      </p:pic>
      <p:pic>
        <p:nvPicPr>
          <p:cNvPr id="16" name="Graphic 70">
            <a:extLst>
              <a:ext uri="{FF2B5EF4-FFF2-40B4-BE49-F238E27FC236}">
                <a16:creationId xmlns:a16="http://schemas.microsoft.com/office/drawing/2014/main" id="{A8504ECD-F0B4-D165-14A5-D6068FF34045}"/>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596418" y="2250065"/>
            <a:ext cx="243840" cy="245595"/>
          </a:xfrm>
          <a:prstGeom prst="rect">
            <a:avLst/>
          </a:prstGeom>
        </p:spPr>
      </p:pic>
      <p:grpSp>
        <p:nvGrpSpPr>
          <p:cNvPr id="18" name="Grupp 17">
            <a:extLst>
              <a:ext uri="{FF2B5EF4-FFF2-40B4-BE49-F238E27FC236}">
                <a16:creationId xmlns:a16="http://schemas.microsoft.com/office/drawing/2014/main" id="{7FA88300-5EEC-29A0-8D32-1A498A496E8E}"/>
              </a:ext>
            </a:extLst>
          </p:cNvPr>
          <p:cNvGrpSpPr/>
          <p:nvPr/>
        </p:nvGrpSpPr>
        <p:grpSpPr>
          <a:xfrm>
            <a:off x="8398496" y="3782347"/>
            <a:ext cx="3206753" cy="2338112"/>
            <a:chOff x="8367219" y="4529242"/>
            <a:chExt cx="2405213" cy="1753692"/>
          </a:xfrm>
        </p:grpSpPr>
        <p:sp>
          <p:nvSpPr>
            <p:cNvPr id="19" name="Moln 18">
              <a:extLst>
                <a:ext uri="{FF2B5EF4-FFF2-40B4-BE49-F238E27FC236}">
                  <a16:creationId xmlns:a16="http://schemas.microsoft.com/office/drawing/2014/main" id="{01CFF718-705F-7E23-378E-85AE8D53A66F}"/>
                </a:ext>
              </a:extLst>
            </p:cNvPr>
            <p:cNvSpPr/>
            <p:nvPr/>
          </p:nvSpPr>
          <p:spPr>
            <a:xfrm>
              <a:off x="8367219" y="4529242"/>
              <a:ext cx="2405213" cy="1753692"/>
            </a:xfrm>
            <a:prstGeom prst="cloud">
              <a:avLst/>
            </a:prstGeom>
            <a:solidFill>
              <a:schemeClr val="bg1"/>
            </a:solidFill>
            <a:ln>
              <a:solidFill>
                <a:srgbClr val="092440"/>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0243E"/>
                </a:solidFill>
                <a:effectLst/>
                <a:uLnTx/>
                <a:uFillTx/>
                <a:latin typeface="Abel" panose="02000506030000020004" pitchFamily="2" charset="0"/>
                <a:ea typeface="+mn-ea"/>
                <a:cs typeface="+mn-cs"/>
              </a:endParaRPr>
            </a:p>
          </p:txBody>
        </p:sp>
        <p:sp>
          <p:nvSpPr>
            <p:cNvPr id="35" name="textruta 34">
              <a:extLst>
                <a:ext uri="{FF2B5EF4-FFF2-40B4-BE49-F238E27FC236}">
                  <a16:creationId xmlns:a16="http://schemas.microsoft.com/office/drawing/2014/main" id="{B7A56C77-18E1-CCCA-B6ED-2FC2F8205951}"/>
                </a:ext>
              </a:extLst>
            </p:cNvPr>
            <p:cNvSpPr txBox="1"/>
            <p:nvPr/>
          </p:nvSpPr>
          <p:spPr>
            <a:xfrm>
              <a:off x="8913149" y="4677844"/>
              <a:ext cx="1127302"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4400" b="0" i="0" u="none" strike="noStrike" kern="1200" cap="none" spc="0" normalizeH="0" baseline="0" noProof="0">
                <a:ln>
                  <a:noFill/>
                </a:ln>
                <a:solidFill>
                  <a:srgbClr val="10243E"/>
                </a:solidFill>
                <a:effectLst/>
                <a:uLnTx/>
                <a:uFillTx/>
                <a:latin typeface="Calibri" panose="020F0502020204030204"/>
                <a:ea typeface="+mn-ea"/>
                <a:cs typeface="+mn-cs"/>
              </a:endParaRPr>
            </a:p>
          </p:txBody>
        </p:sp>
      </p:grpSp>
      <p:pic>
        <p:nvPicPr>
          <p:cNvPr id="36" name="Graphic 21">
            <a:extLst>
              <a:ext uri="{FF2B5EF4-FFF2-40B4-BE49-F238E27FC236}">
                <a16:creationId xmlns:a16="http://schemas.microsoft.com/office/drawing/2014/main" id="{1A2E8463-ED6F-5F82-D913-F1CBAFFDC59D}"/>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993461" y="2248088"/>
            <a:ext cx="213360" cy="245595"/>
          </a:xfrm>
          <a:prstGeom prst="rect">
            <a:avLst/>
          </a:prstGeom>
        </p:spPr>
      </p:pic>
      <p:pic>
        <p:nvPicPr>
          <p:cNvPr id="1026" name="Picture 2">
            <a:extLst>
              <a:ext uri="{FF2B5EF4-FFF2-40B4-BE49-F238E27FC236}">
                <a16:creationId xmlns:a16="http://schemas.microsoft.com/office/drawing/2014/main" id="{E380A22C-0EB0-177E-BF62-7601EC4C6C11}"/>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9504367" y="4305887"/>
            <a:ext cx="874155" cy="523112"/>
          </a:xfrm>
          <a:prstGeom prst="rect">
            <a:avLst/>
          </a:prstGeom>
          <a:noFill/>
          <a:extLst>
            <a:ext uri="{909E8E84-426E-40DD-AFC4-6F175D3DCCD1}">
              <a14:hiddenFill xmlns:a14="http://schemas.microsoft.com/office/drawing/2010/main">
                <a:solidFill>
                  <a:srgbClr val="FFFFFF"/>
                </a:solidFill>
              </a14:hiddenFill>
            </a:ext>
          </a:extLst>
        </p:spPr>
      </p:pic>
      <p:pic>
        <p:nvPicPr>
          <p:cNvPr id="50" name="Graphic 40">
            <a:extLst>
              <a:ext uri="{FF2B5EF4-FFF2-40B4-BE49-F238E27FC236}">
                <a16:creationId xmlns:a16="http://schemas.microsoft.com/office/drawing/2014/main" id="{09134FBD-FAA0-37EC-DCEA-99C47A3C7053}"/>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2354359" y="2261610"/>
            <a:ext cx="255519" cy="205886"/>
          </a:xfrm>
          <a:prstGeom prst="rect">
            <a:avLst/>
          </a:prstGeom>
        </p:spPr>
      </p:pic>
      <p:grpSp>
        <p:nvGrpSpPr>
          <p:cNvPr id="56" name="Grupp 55">
            <a:extLst>
              <a:ext uri="{FF2B5EF4-FFF2-40B4-BE49-F238E27FC236}">
                <a16:creationId xmlns:a16="http://schemas.microsoft.com/office/drawing/2014/main" id="{2903E965-EFE4-1C26-AE28-999F78D253A1}"/>
              </a:ext>
            </a:extLst>
          </p:cNvPr>
          <p:cNvGrpSpPr/>
          <p:nvPr/>
        </p:nvGrpSpPr>
        <p:grpSpPr>
          <a:xfrm>
            <a:off x="8398496" y="1034096"/>
            <a:ext cx="3206753" cy="2338112"/>
            <a:chOff x="8367219" y="4529242"/>
            <a:chExt cx="2405213" cy="1753692"/>
          </a:xfrm>
        </p:grpSpPr>
        <p:sp>
          <p:nvSpPr>
            <p:cNvPr id="57" name="Moln 56">
              <a:extLst>
                <a:ext uri="{FF2B5EF4-FFF2-40B4-BE49-F238E27FC236}">
                  <a16:creationId xmlns:a16="http://schemas.microsoft.com/office/drawing/2014/main" id="{AC3A5760-4D05-4EC9-06BB-D2120D2BC140}"/>
                </a:ext>
              </a:extLst>
            </p:cNvPr>
            <p:cNvSpPr/>
            <p:nvPr/>
          </p:nvSpPr>
          <p:spPr>
            <a:xfrm>
              <a:off x="8367219" y="4529242"/>
              <a:ext cx="2405213" cy="1753692"/>
            </a:xfrm>
            <a:prstGeom prst="cloud">
              <a:avLst/>
            </a:prstGeom>
            <a:solidFill>
              <a:schemeClr val="bg1"/>
            </a:solidFill>
            <a:ln>
              <a:solidFill>
                <a:srgbClr val="092440"/>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0243E"/>
                </a:solidFill>
                <a:effectLst/>
                <a:uLnTx/>
                <a:uFillTx/>
                <a:latin typeface="Abel" panose="02000506030000020004" pitchFamily="2" charset="0"/>
                <a:ea typeface="+mn-ea"/>
                <a:cs typeface="+mn-cs"/>
              </a:endParaRPr>
            </a:p>
          </p:txBody>
        </p:sp>
        <p:sp>
          <p:nvSpPr>
            <p:cNvPr id="61" name="textruta 60">
              <a:extLst>
                <a:ext uri="{FF2B5EF4-FFF2-40B4-BE49-F238E27FC236}">
                  <a16:creationId xmlns:a16="http://schemas.microsoft.com/office/drawing/2014/main" id="{C3E88E5C-41EA-892C-C2EB-C007B48697CA}"/>
                </a:ext>
              </a:extLst>
            </p:cNvPr>
            <p:cNvSpPr txBox="1"/>
            <p:nvPr/>
          </p:nvSpPr>
          <p:spPr>
            <a:xfrm>
              <a:off x="8913149" y="4677844"/>
              <a:ext cx="1127302"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4400" b="0" i="0" u="none" strike="noStrike" kern="1200" cap="none" spc="0" normalizeH="0" baseline="0" noProof="0">
                <a:ln>
                  <a:noFill/>
                </a:ln>
                <a:solidFill>
                  <a:srgbClr val="10243E"/>
                </a:solidFill>
                <a:effectLst/>
                <a:uLnTx/>
                <a:uFillTx/>
                <a:latin typeface="Calibri" panose="020F0502020204030204"/>
                <a:ea typeface="+mn-ea"/>
                <a:cs typeface="+mn-cs"/>
              </a:endParaRPr>
            </a:p>
          </p:txBody>
        </p:sp>
      </p:grpSp>
      <p:pic>
        <p:nvPicPr>
          <p:cNvPr id="1028" name="Picture 4" descr="Google Cloud Platform Review | PCMag">
            <a:extLst>
              <a:ext uri="{FF2B5EF4-FFF2-40B4-BE49-F238E27FC236}">
                <a16:creationId xmlns:a16="http://schemas.microsoft.com/office/drawing/2014/main" id="{48339E1C-99F5-3FEA-A5E4-0E221F236AE8}"/>
              </a:ext>
            </a:extLst>
          </p:cNvPr>
          <p:cNvPicPr>
            <a:picLocks noChangeAspect="1" noChangeArrowheads="1"/>
          </p:cNvPicPr>
          <p:nvPr/>
        </p:nvPicPr>
        <p:blipFill rotWithShape="1">
          <a:blip r:embed="rId18">
            <a:extLst>
              <a:ext uri="{28A0092B-C50C-407E-A947-70E740481C1C}">
                <a14:useLocalDpi xmlns:a14="http://schemas.microsoft.com/office/drawing/2010/main" val="0"/>
              </a:ext>
            </a:extLst>
          </a:blip>
          <a:srcRect l="7181" t="36859" r="8473" b="36555"/>
          <a:stretch/>
        </p:blipFill>
        <p:spPr bwMode="auto">
          <a:xfrm>
            <a:off x="8974082" y="1767858"/>
            <a:ext cx="1884993" cy="334482"/>
          </a:xfrm>
          <a:prstGeom prst="rect">
            <a:avLst/>
          </a:prstGeom>
          <a:noFill/>
          <a:extLst>
            <a:ext uri="{909E8E84-426E-40DD-AFC4-6F175D3DCCD1}">
              <a14:hiddenFill xmlns:a14="http://schemas.microsoft.com/office/drawing/2010/main">
                <a:solidFill>
                  <a:srgbClr val="FFFFFF"/>
                </a:solidFill>
              </a14:hiddenFill>
            </a:ext>
          </a:extLst>
        </p:spPr>
      </p:pic>
      <p:pic>
        <p:nvPicPr>
          <p:cNvPr id="77" name="Graphic 84">
            <a:extLst>
              <a:ext uri="{FF2B5EF4-FFF2-40B4-BE49-F238E27FC236}">
                <a16:creationId xmlns:a16="http://schemas.microsoft.com/office/drawing/2014/main" id="{BB270B49-AAE9-6E2E-F6EE-B6D3E6D037A9}"/>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2764339" y="2255950"/>
            <a:ext cx="249381" cy="223269"/>
          </a:xfrm>
          <a:prstGeom prst="rect">
            <a:avLst/>
          </a:prstGeom>
        </p:spPr>
      </p:pic>
      <p:pic>
        <p:nvPicPr>
          <p:cNvPr id="88" name="Graphic 43">
            <a:extLst>
              <a:ext uri="{FF2B5EF4-FFF2-40B4-BE49-F238E27FC236}">
                <a16:creationId xmlns:a16="http://schemas.microsoft.com/office/drawing/2014/main" id="{CAF80A70-7236-62EE-BB00-5F63B6EF6462}"/>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9007563" y="2258755"/>
            <a:ext cx="304800" cy="243840"/>
          </a:xfrm>
          <a:prstGeom prst="rect">
            <a:avLst/>
          </a:prstGeom>
        </p:spPr>
      </p:pic>
      <p:pic>
        <p:nvPicPr>
          <p:cNvPr id="89" name="Graphic 70">
            <a:extLst>
              <a:ext uri="{FF2B5EF4-FFF2-40B4-BE49-F238E27FC236}">
                <a16:creationId xmlns:a16="http://schemas.microsoft.com/office/drawing/2014/main" id="{8B3D010B-D2BC-594D-AFB4-0DB09B601E93}"/>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9459156" y="2258755"/>
            <a:ext cx="243840" cy="243840"/>
          </a:xfrm>
          <a:prstGeom prst="rect">
            <a:avLst/>
          </a:prstGeom>
        </p:spPr>
      </p:pic>
      <p:pic>
        <p:nvPicPr>
          <p:cNvPr id="90" name="Graphic 21">
            <a:extLst>
              <a:ext uri="{FF2B5EF4-FFF2-40B4-BE49-F238E27FC236}">
                <a16:creationId xmlns:a16="http://schemas.microsoft.com/office/drawing/2014/main" id="{C02BEF98-ED9B-D428-939C-369A41B5529F}"/>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9856199" y="2256778"/>
            <a:ext cx="213360" cy="243840"/>
          </a:xfrm>
          <a:prstGeom prst="rect">
            <a:avLst/>
          </a:prstGeom>
        </p:spPr>
      </p:pic>
      <p:pic>
        <p:nvPicPr>
          <p:cNvPr id="91" name="Graphic 40">
            <a:extLst>
              <a:ext uri="{FF2B5EF4-FFF2-40B4-BE49-F238E27FC236}">
                <a16:creationId xmlns:a16="http://schemas.microsoft.com/office/drawing/2014/main" id="{5004D751-7B19-1AEF-8C0B-2A7718D9274E}"/>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0217097" y="2270299"/>
            <a:ext cx="255519" cy="204415"/>
          </a:xfrm>
          <a:prstGeom prst="rect">
            <a:avLst/>
          </a:prstGeom>
        </p:spPr>
      </p:pic>
      <p:pic>
        <p:nvPicPr>
          <p:cNvPr id="92" name="Graphic 84">
            <a:extLst>
              <a:ext uri="{FF2B5EF4-FFF2-40B4-BE49-F238E27FC236}">
                <a16:creationId xmlns:a16="http://schemas.microsoft.com/office/drawing/2014/main" id="{600AF7B0-3BC8-89B5-766F-3015164FDD48}"/>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10627077" y="2264639"/>
            <a:ext cx="249381" cy="221673"/>
          </a:xfrm>
          <a:prstGeom prst="rect">
            <a:avLst/>
          </a:prstGeom>
        </p:spPr>
      </p:pic>
      <p:pic>
        <p:nvPicPr>
          <p:cNvPr id="93" name="Graphic 43">
            <a:extLst>
              <a:ext uri="{FF2B5EF4-FFF2-40B4-BE49-F238E27FC236}">
                <a16:creationId xmlns:a16="http://schemas.microsoft.com/office/drawing/2014/main" id="{E0C09E96-C99A-4CFB-1B4D-873E6936165B}"/>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990180" y="5022524"/>
            <a:ext cx="304800" cy="243840"/>
          </a:xfrm>
          <a:prstGeom prst="rect">
            <a:avLst/>
          </a:prstGeom>
        </p:spPr>
      </p:pic>
      <p:pic>
        <p:nvPicPr>
          <p:cNvPr id="94" name="Graphic 70">
            <a:extLst>
              <a:ext uri="{FF2B5EF4-FFF2-40B4-BE49-F238E27FC236}">
                <a16:creationId xmlns:a16="http://schemas.microsoft.com/office/drawing/2014/main" id="{9ACDD745-750F-F7A7-C786-ED4331876913}"/>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9441773" y="5022524"/>
            <a:ext cx="243840" cy="243840"/>
          </a:xfrm>
          <a:prstGeom prst="rect">
            <a:avLst/>
          </a:prstGeom>
        </p:spPr>
      </p:pic>
      <p:pic>
        <p:nvPicPr>
          <p:cNvPr id="95" name="Graphic 21">
            <a:extLst>
              <a:ext uri="{FF2B5EF4-FFF2-40B4-BE49-F238E27FC236}">
                <a16:creationId xmlns:a16="http://schemas.microsoft.com/office/drawing/2014/main" id="{EE20525B-E10A-ED77-6B9B-757332FEC0B8}"/>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9838816" y="5020547"/>
            <a:ext cx="213360" cy="243840"/>
          </a:xfrm>
          <a:prstGeom prst="rect">
            <a:avLst/>
          </a:prstGeom>
        </p:spPr>
      </p:pic>
      <p:pic>
        <p:nvPicPr>
          <p:cNvPr id="96" name="Graphic 40">
            <a:extLst>
              <a:ext uri="{FF2B5EF4-FFF2-40B4-BE49-F238E27FC236}">
                <a16:creationId xmlns:a16="http://schemas.microsoft.com/office/drawing/2014/main" id="{761185E2-8B56-26C2-DFE4-4F44FE0656ED}"/>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0199714" y="5034068"/>
            <a:ext cx="255519" cy="204415"/>
          </a:xfrm>
          <a:prstGeom prst="rect">
            <a:avLst/>
          </a:prstGeom>
        </p:spPr>
      </p:pic>
      <p:pic>
        <p:nvPicPr>
          <p:cNvPr id="99" name="Graphic 84">
            <a:extLst>
              <a:ext uri="{FF2B5EF4-FFF2-40B4-BE49-F238E27FC236}">
                <a16:creationId xmlns:a16="http://schemas.microsoft.com/office/drawing/2014/main" id="{3284D2DF-DF8B-49E5-EDA9-A45396887D19}"/>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10609694" y="5028408"/>
            <a:ext cx="249381" cy="221673"/>
          </a:xfrm>
          <a:prstGeom prst="rect">
            <a:avLst/>
          </a:prstGeom>
        </p:spPr>
      </p:pic>
      <p:sp>
        <p:nvSpPr>
          <p:cNvPr id="3" name="Rectangle 2">
            <a:hlinkClick r:id="" action="ppaction://noaction"/>
            <a:extLst>
              <a:ext uri="{FF2B5EF4-FFF2-40B4-BE49-F238E27FC236}">
                <a16:creationId xmlns:a16="http://schemas.microsoft.com/office/drawing/2014/main" id="{CCB2804D-85C0-B625-9717-8BFCBE8CCC45}"/>
              </a:ext>
            </a:extLst>
          </p:cNvPr>
          <p:cNvSpPr/>
          <p:nvPr/>
        </p:nvSpPr>
        <p:spPr>
          <a:xfrm>
            <a:off x="10509337" y="228659"/>
            <a:ext cx="1490597" cy="324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ktangel: rundade hörn 16">
            <a:extLst>
              <a:ext uri="{FF2B5EF4-FFF2-40B4-BE49-F238E27FC236}">
                <a16:creationId xmlns:a16="http://schemas.microsoft.com/office/drawing/2014/main" id="{1809FF27-1D0C-478A-FD3F-F867B5B2BCAF}"/>
              </a:ext>
            </a:extLst>
          </p:cNvPr>
          <p:cNvSpPr/>
          <p:nvPr/>
        </p:nvSpPr>
        <p:spPr>
          <a:xfrm>
            <a:off x="5295483" y="3339713"/>
            <a:ext cx="1440276" cy="648756"/>
          </a:xfrm>
          <a:prstGeom prst="roundRect">
            <a:avLst>
              <a:gd name="adj" fmla="val 6797"/>
            </a:avLst>
          </a:prstGeom>
          <a:solidFill>
            <a:srgbClr val="3147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FFC000"/>
              </a:solidFill>
              <a:effectLst/>
              <a:uLnTx/>
              <a:uFillTx/>
              <a:latin typeface="Font Awesome 5 Pro Light" panose="020003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Abel" panose="02000506030000020004" pitchFamily="2" charset="0"/>
                <a:ea typeface="+mn-ea"/>
                <a:cs typeface="+mn-cs"/>
              </a:rPr>
              <a:t>Cloud-based data collector</a:t>
            </a:r>
          </a:p>
        </p:txBody>
      </p:sp>
      <p:pic>
        <p:nvPicPr>
          <p:cNvPr id="20" name="Graphic 118">
            <a:extLst>
              <a:ext uri="{FF2B5EF4-FFF2-40B4-BE49-F238E27FC236}">
                <a16:creationId xmlns:a16="http://schemas.microsoft.com/office/drawing/2014/main" id="{2D6D3DFB-0EC2-8A92-4E1D-E5B416A3F6EA}"/>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5944549" y="3442919"/>
            <a:ext cx="146304" cy="146304"/>
          </a:xfrm>
          <a:prstGeom prst="rect">
            <a:avLst/>
          </a:prstGeom>
        </p:spPr>
      </p:pic>
      <p:grpSp>
        <p:nvGrpSpPr>
          <p:cNvPr id="9" name="Grupp 8">
            <a:extLst>
              <a:ext uri="{FF2B5EF4-FFF2-40B4-BE49-F238E27FC236}">
                <a16:creationId xmlns:a16="http://schemas.microsoft.com/office/drawing/2014/main" id="{9B8B2C3E-A9D8-BC07-B557-9B22A9BCEDC9}"/>
              </a:ext>
            </a:extLst>
          </p:cNvPr>
          <p:cNvGrpSpPr/>
          <p:nvPr/>
        </p:nvGrpSpPr>
        <p:grpSpPr>
          <a:xfrm>
            <a:off x="529519" y="3799830"/>
            <a:ext cx="3206753" cy="2354943"/>
            <a:chOff x="8367219" y="4529242"/>
            <a:chExt cx="2405213" cy="1753692"/>
          </a:xfrm>
        </p:grpSpPr>
        <p:sp>
          <p:nvSpPr>
            <p:cNvPr id="11" name="Moln 10">
              <a:extLst>
                <a:ext uri="{FF2B5EF4-FFF2-40B4-BE49-F238E27FC236}">
                  <a16:creationId xmlns:a16="http://schemas.microsoft.com/office/drawing/2014/main" id="{D8E78FAE-B101-2F7D-097C-75F1B54DFB3F}"/>
                </a:ext>
              </a:extLst>
            </p:cNvPr>
            <p:cNvSpPr/>
            <p:nvPr/>
          </p:nvSpPr>
          <p:spPr>
            <a:xfrm>
              <a:off x="8367219" y="4529242"/>
              <a:ext cx="2405213" cy="1753692"/>
            </a:xfrm>
            <a:prstGeom prst="cloud">
              <a:avLst/>
            </a:prstGeom>
            <a:solidFill>
              <a:schemeClr val="bg1"/>
            </a:solidFill>
            <a:ln>
              <a:solidFill>
                <a:srgbClr val="092440"/>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0243E"/>
                </a:solidFill>
                <a:effectLst/>
                <a:uLnTx/>
                <a:uFillTx/>
                <a:latin typeface="Abel" panose="02000506030000020004" pitchFamily="2" charset="0"/>
                <a:ea typeface="+mn-ea"/>
                <a:cs typeface="+mn-cs"/>
              </a:endParaRPr>
            </a:p>
          </p:txBody>
        </p:sp>
        <p:sp>
          <p:nvSpPr>
            <p:cNvPr id="13" name="textruta 12">
              <a:extLst>
                <a:ext uri="{FF2B5EF4-FFF2-40B4-BE49-F238E27FC236}">
                  <a16:creationId xmlns:a16="http://schemas.microsoft.com/office/drawing/2014/main" id="{6F2F2835-E38A-9D82-4850-327F903D30FA}"/>
                </a:ext>
              </a:extLst>
            </p:cNvPr>
            <p:cNvSpPr txBox="1"/>
            <p:nvPr/>
          </p:nvSpPr>
          <p:spPr>
            <a:xfrm>
              <a:off x="8913149" y="4677844"/>
              <a:ext cx="1127302"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4400" b="0" i="0" u="none" strike="noStrike" kern="1200" cap="none" spc="0" normalizeH="0" baseline="0" noProof="0">
                <a:ln>
                  <a:noFill/>
                </a:ln>
                <a:solidFill>
                  <a:srgbClr val="10243E"/>
                </a:solidFill>
                <a:effectLst/>
                <a:uLnTx/>
                <a:uFillTx/>
                <a:latin typeface="Calibri" panose="020F0502020204030204"/>
                <a:ea typeface="+mn-ea"/>
                <a:cs typeface="+mn-cs"/>
              </a:endParaRPr>
            </a:p>
          </p:txBody>
        </p:sp>
      </p:grpSp>
      <p:pic>
        <p:nvPicPr>
          <p:cNvPr id="21" name="Graphic 43">
            <a:extLst>
              <a:ext uri="{FF2B5EF4-FFF2-40B4-BE49-F238E27FC236}">
                <a16:creationId xmlns:a16="http://schemas.microsoft.com/office/drawing/2014/main" id="{EA32BF91-7387-512A-840C-14B905BA355B}"/>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104981" y="5015799"/>
            <a:ext cx="304800" cy="245595"/>
          </a:xfrm>
          <a:prstGeom prst="rect">
            <a:avLst/>
          </a:prstGeom>
        </p:spPr>
      </p:pic>
      <p:pic>
        <p:nvPicPr>
          <p:cNvPr id="22" name="Graphic 70">
            <a:extLst>
              <a:ext uri="{FF2B5EF4-FFF2-40B4-BE49-F238E27FC236}">
                <a16:creationId xmlns:a16="http://schemas.microsoft.com/office/drawing/2014/main" id="{48665EA2-3BB8-1C0A-45F5-EF25185EA11E}"/>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556574" y="5015799"/>
            <a:ext cx="243840" cy="245595"/>
          </a:xfrm>
          <a:prstGeom prst="rect">
            <a:avLst/>
          </a:prstGeom>
        </p:spPr>
      </p:pic>
      <p:pic>
        <p:nvPicPr>
          <p:cNvPr id="23" name="Graphic 21">
            <a:extLst>
              <a:ext uri="{FF2B5EF4-FFF2-40B4-BE49-F238E27FC236}">
                <a16:creationId xmlns:a16="http://schemas.microsoft.com/office/drawing/2014/main" id="{9B741E22-CFB8-4131-CF28-1562C1BBB042}"/>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953617" y="5013822"/>
            <a:ext cx="213360" cy="245595"/>
          </a:xfrm>
          <a:prstGeom prst="rect">
            <a:avLst/>
          </a:prstGeom>
        </p:spPr>
      </p:pic>
      <p:pic>
        <p:nvPicPr>
          <p:cNvPr id="24" name="Graphic 40">
            <a:extLst>
              <a:ext uri="{FF2B5EF4-FFF2-40B4-BE49-F238E27FC236}">
                <a16:creationId xmlns:a16="http://schemas.microsoft.com/office/drawing/2014/main" id="{96AC5DD6-D1F0-83FF-E00A-F139EC91F21A}"/>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2314515" y="5027344"/>
            <a:ext cx="255519" cy="205886"/>
          </a:xfrm>
          <a:prstGeom prst="rect">
            <a:avLst/>
          </a:prstGeom>
        </p:spPr>
      </p:pic>
      <p:pic>
        <p:nvPicPr>
          <p:cNvPr id="25" name="Graphic 84">
            <a:extLst>
              <a:ext uri="{FF2B5EF4-FFF2-40B4-BE49-F238E27FC236}">
                <a16:creationId xmlns:a16="http://schemas.microsoft.com/office/drawing/2014/main" id="{686675C9-4B62-EB2A-A1CF-0FF9BED47747}"/>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2724495" y="5021684"/>
            <a:ext cx="249381" cy="223269"/>
          </a:xfrm>
          <a:prstGeom prst="rect">
            <a:avLst/>
          </a:prstGeom>
        </p:spPr>
      </p:pic>
      <p:pic>
        <p:nvPicPr>
          <p:cNvPr id="30" name="Picture 2" descr="Oracle Cloud - Wikipedia">
            <a:extLst>
              <a:ext uri="{FF2B5EF4-FFF2-40B4-BE49-F238E27FC236}">
                <a16:creationId xmlns:a16="http://schemas.microsoft.com/office/drawing/2014/main" id="{8113CD3D-BA6D-3B37-7272-03C3546A08B1}"/>
              </a:ext>
            </a:extLst>
          </p:cNvPr>
          <p:cNvPicPr>
            <a:picLocks noChangeAspect="1" noChangeArrowheads="1"/>
          </p:cNvPicPr>
          <p:nvPr/>
        </p:nvPicPr>
        <p:blipFill rotWithShape="1">
          <a:blip r:embed="rId23">
            <a:extLst>
              <a:ext uri="{28A0092B-C50C-407E-A947-70E740481C1C}">
                <a14:useLocalDpi xmlns:a14="http://schemas.microsoft.com/office/drawing/2010/main" val="0"/>
              </a:ext>
            </a:extLst>
          </a:blip>
          <a:srcRect l="6667" t="17322" r="7234" b="38585"/>
          <a:stretch/>
        </p:blipFill>
        <p:spPr bwMode="auto">
          <a:xfrm>
            <a:off x="1426403" y="4419381"/>
            <a:ext cx="1288306" cy="4333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3107383"/>
      </p:ext>
    </p:extLst>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ktangel 2">
            <a:extLst>
              <a:ext uri="{FF2B5EF4-FFF2-40B4-BE49-F238E27FC236}">
                <a16:creationId xmlns:a16="http://schemas.microsoft.com/office/drawing/2014/main" id="{7D5CDE99-B8DB-B1CF-BA10-DE875A554AAE}"/>
              </a:ext>
            </a:extLst>
          </p:cNvPr>
          <p:cNvSpPr/>
          <p:nvPr/>
        </p:nvSpPr>
        <p:spPr>
          <a:xfrm>
            <a:off x="562999" y="-2"/>
            <a:ext cx="5361888" cy="68580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0" rIns="36000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600" b="0" i="0" u="none" strike="noStrike" kern="1200" cap="none" spc="0" normalizeH="0" baseline="0" noProof="0" dirty="0">
              <a:ln>
                <a:noFill/>
              </a:ln>
              <a:solidFill>
                <a:srgbClr val="FFC000"/>
              </a:solidFill>
              <a:effectLst/>
              <a:uLnTx/>
              <a:uFillTx/>
              <a:latin typeface="Font Awesome 5 Pro Light" panose="020003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white"/>
                </a:solidFill>
                <a:effectLst/>
                <a:uLnTx/>
                <a:uFillTx/>
                <a:latin typeface="Abel Pro" panose="02000506030000020004" pitchFamily="2" charset="77"/>
                <a:ea typeface="+mn-ea"/>
                <a:cs typeface="+mn-cs"/>
              </a:rPr>
              <a:t>Web Application Scanning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Abel" panose="02000506030000020004" pitchFamily="2" charset="0"/>
                <a:ea typeface="+mn-ea"/>
                <a:cs typeface="+mn-cs"/>
              </a:rPr>
              <a:t>Find vulnerabilities, such as OWASP Top 10, in your websites and web apps.</a:t>
            </a:r>
          </a:p>
        </p:txBody>
      </p:sp>
      <p:pic>
        <p:nvPicPr>
          <p:cNvPr id="5" name="Picture 50" descr="Icon&#10;&#10;Description automatically generated">
            <a:hlinkClick r:id="" action="ppaction://noaction"/>
            <a:extLst>
              <a:ext uri="{FF2B5EF4-FFF2-40B4-BE49-F238E27FC236}">
                <a16:creationId xmlns:a16="http://schemas.microsoft.com/office/drawing/2014/main" id="{CA58DDA2-93D7-8D35-9FDC-8777B68A01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828" y="1562573"/>
            <a:ext cx="1456229" cy="1456229"/>
          </a:xfrm>
          <a:prstGeom prst="rect">
            <a:avLst/>
          </a:prstGeom>
        </p:spPr>
      </p:pic>
      <p:sp>
        <p:nvSpPr>
          <p:cNvPr id="2" name="Rectangle 1">
            <a:hlinkClick r:id="" action="ppaction://noaction"/>
            <a:extLst>
              <a:ext uri="{FF2B5EF4-FFF2-40B4-BE49-F238E27FC236}">
                <a16:creationId xmlns:a16="http://schemas.microsoft.com/office/drawing/2014/main" id="{7CEB0B10-6255-E1AC-287C-D44C0DB78179}"/>
              </a:ext>
            </a:extLst>
          </p:cNvPr>
          <p:cNvSpPr/>
          <p:nvPr/>
        </p:nvSpPr>
        <p:spPr>
          <a:xfrm>
            <a:off x="10509337" y="228659"/>
            <a:ext cx="1490597" cy="324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69271451"/>
      </p:ext>
    </p:ext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ruta 11">
            <a:extLst>
              <a:ext uri="{FF2B5EF4-FFF2-40B4-BE49-F238E27FC236}">
                <a16:creationId xmlns:a16="http://schemas.microsoft.com/office/drawing/2014/main" id="{AA3FCBC5-8190-42DB-8D6F-EBE8F2D9353A}"/>
              </a:ext>
            </a:extLst>
          </p:cNvPr>
          <p:cNvSpPr txBox="1">
            <a:spLocks/>
          </p:cNvSpPr>
          <p:nvPr/>
        </p:nvSpPr>
        <p:spPr>
          <a:xfrm>
            <a:off x="-373" y="4320353"/>
            <a:ext cx="4125297" cy="2013403"/>
          </a:xfrm>
          <a:prstGeom prst="rect">
            <a:avLst/>
          </a:prstGeom>
          <a:noFill/>
        </p:spPr>
        <p:txBody>
          <a:bodyPr wrap="square" lIns="360000" tIns="0" rIns="36000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srgbClr val="FFC000"/>
              </a:solidFill>
              <a:effectLst/>
              <a:uLnTx/>
              <a:uFillTx/>
              <a:latin typeface="Font Awesome 5 Pro Light" panose="020005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92440"/>
                </a:solidFill>
                <a:effectLst/>
                <a:uLnTx/>
                <a:uFillTx/>
                <a:latin typeface="Abel Pro" panose="02000506030000020004" pitchFamily="50" charset="0"/>
                <a:ea typeface="+mn-ea"/>
                <a:cs typeface="+mn-cs"/>
              </a:rPr>
              <a:t>Exposed data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92440"/>
                </a:solidFill>
                <a:effectLst/>
                <a:uLnTx/>
                <a:uFillTx/>
                <a:latin typeface="Abel Pro" panose="02000506030000020004" pitchFamily="50" charset="0"/>
                <a:ea typeface="+mn-ea"/>
                <a:cs typeface="+mn-cs"/>
              </a:rPr>
              <a:t>Find exposed personal information like personal IDs, and credit card details.</a:t>
            </a:r>
          </a:p>
        </p:txBody>
      </p:sp>
      <p:sp>
        <p:nvSpPr>
          <p:cNvPr id="13" name="textruta 12">
            <a:extLst>
              <a:ext uri="{FF2B5EF4-FFF2-40B4-BE49-F238E27FC236}">
                <a16:creationId xmlns:a16="http://schemas.microsoft.com/office/drawing/2014/main" id="{8075C771-046D-49C0-9E7F-9DF57DD99BA1}"/>
              </a:ext>
            </a:extLst>
          </p:cNvPr>
          <p:cNvSpPr txBox="1">
            <a:spLocks/>
          </p:cNvSpPr>
          <p:nvPr/>
        </p:nvSpPr>
        <p:spPr>
          <a:xfrm>
            <a:off x="16672" y="1609320"/>
            <a:ext cx="4125297" cy="2013408"/>
          </a:xfrm>
          <a:prstGeom prst="rect">
            <a:avLst/>
          </a:prstGeom>
          <a:noFill/>
        </p:spPr>
        <p:txBody>
          <a:bodyPr wrap="square" lIns="360000" tIns="0" rIns="36000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srgbClr val="FFC000"/>
              </a:solidFill>
              <a:effectLst/>
              <a:uLnTx/>
              <a:uFillTx/>
              <a:latin typeface="Font Awesome 5 Pro Light" panose="020005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92440"/>
                </a:solidFill>
                <a:effectLst/>
                <a:uLnTx/>
                <a:uFillTx/>
                <a:latin typeface="Abel Pro" panose="02000506030000020004" pitchFamily="50" charset="0"/>
                <a:ea typeface="+mn-ea"/>
                <a:cs typeface="+mn-cs"/>
              </a:rPr>
              <a:t>OWASP Top 10</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92440"/>
                </a:solidFill>
                <a:effectLst/>
                <a:uLnTx/>
                <a:uFillTx/>
                <a:latin typeface="Abel Pro" panose="02000506030000020004" pitchFamily="50" charset="0"/>
                <a:ea typeface="+mn-ea"/>
                <a:cs typeface="+mn-cs"/>
              </a:rPr>
              <a:t>Find the most common web application vulnerabilities, such as injection, broken authentication, sensitive data exposure, and XML external entities (XXE).</a:t>
            </a:r>
          </a:p>
        </p:txBody>
      </p:sp>
      <p:sp>
        <p:nvSpPr>
          <p:cNvPr id="14" name="textruta 13">
            <a:extLst>
              <a:ext uri="{FF2B5EF4-FFF2-40B4-BE49-F238E27FC236}">
                <a16:creationId xmlns:a16="http://schemas.microsoft.com/office/drawing/2014/main" id="{AA7FE1DE-A560-43ED-8FF1-7AEF346EADAD}"/>
              </a:ext>
            </a:extLst>
          </p:cNvPr>
          <p:cNvSpPr txBox="1">
            <a:spLocks/>
          </p:cNvSpPr>
          <p:nvPr/>
        </p:nvSpPr>
        <p:spPr>
          <a:xfrm>
            <a:off x="8158649" y="1609323"/>
            <a:ext cx="4050023" cy="2013402"/>
          </a:xfrm>
          <a:prstGeom prst="rect">
            <a:avLst/>
          </a:prstGeom>
          <a:noFill/>
        </p:spPr>
        <p:txBody>
          <a:bodyPr wrap="square" lIns="360000" tIns="0" rIns="36000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srgbClr val="FFC000"/>
              </a:solidFill>
              <a:effectLst/>
              <a:uLnTx/>
              <a:uFillTx/>
              <a:latin typeface="Font Awesome 5 Pro Light" panose="020005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92440"/>
                </a:solidFill>
                <a:effectLst/>
                <a:uLnTx/>
                <a:uFillTx/>
                <a:latin typeface="Abel Pro" panose="02000506030000020004" pitchFamily="50" charset="0"/>
                <a:ea typeface="+mn-ea"/>
                <a:cs typeface="+mn-cs"/>
              </a:rPr>
              <a:t>Weak passwords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92440"/>
                </a:solidFill>
                <a:effectLst/>
                <a:uLnTx/>
                <a:uFillTx/>
                <a:latin typeface="Abel Pro" panose="02000506030000020004" pitchFamily="50" charset="0"/>
                <a:ea typeface="+mn-ea"/>
                <a:cs typeface="+mn-cs"/>
              </a:rPr>
              <a:t>Detect logins that use weak usernames and passwords.</a:t>
            </a:r>
          </a:p>
        </p:txBody>
      </p:sp>
      <p:cxnSp>
        <p:nvCxnSpPr>
          <p:cNvPr id="25" name="Rak koppling 24">
            <a:extLst>
              <a:ext uri="{FF2B5EF4-FFF2-40B4-BE49-F238E27FC236}">
                <a16:creationId xmlns:a16="http://schemas.microsoft.com/office/drawing/2014/main" id="{4D62D50A-F555-4D3F-B127-6FA88E22EF95}"/>
              </a:ext>
            </a:extLst>
          </p:cNvPr>
          <p:cNvCxnSpPr/>
          <p:nvPr/>
        </p:nvCxnSpPr>
        <p:spPr>
          <a:xfrm>
            <a:off x="4125296" y="1286674"/>
            <a:ext cx="0" cy="5133102"/>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6" name="Rak koppling 25">
            <a:extLst>
              <a:ext uri="{FF2B5EF4-FFF2-40B4-BE49-F238E27FC236}">
                <a16:creationId xmlns:a16="http://schemas.microsoft.com/office/drawing/2014/main" id="{B3D02990-94F7-4338-A6A6-73ACF02B9242}"/>
              </a:ext>
            </a:extLst>
          </p:cNvPr>
          <p:cNvCxnSpPr/>
          <p:nvPr/>
        </p:nvCxnSpPr>
        <p:spPr>
          <a:xfrm>
            <a:off x="8152297" y="1286674"/>
            <a:ext cx="0" cy="5133102"/>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2" name="textruta 1">
            <a:extLst>
              <a:ext uri="{FF2B5EF4-FFF2-40B4-BE49-F238E27FC236}">
                <a16:creationId xmlns:a16="http://schemas.microsoft.com/office/drawing/2014/main" id="{8D703AC6-7134-4F30-8DA9-24541CD8ED30}"/>
              </a:ext>
            </a:extLst>
          </p:cNvPr>
          <p:cNvSpPr txBox="1">
            <a:spLocks/>
          </p:cNvSpPr>
          <p:nvPr/>
        </p:nvSpPr>
        <p:spPr>
          <a:xfrm>
            <a:off x="4125296" y="1609314"/>
            <a:ext cx="4050026" cy="2013408"/>
          </a:xfrm>
          <a:prstGeom prst="rect">
            <a:avLst/>
          </a:prstGeom>
          <a:noFill/>
        </p:spPr>
        <p:txBody>
          <a:bodyPr wrap="square" lIns="360000" tIns="0" rIns="36000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srgbClr val="FFC000"/>
              </a:solidFill>
              <a:effectLst/>
              <a:uLnTx/>
              <a:uFillTx/>
              <a:latin typeface="Font Awesome 5 Pro Light" panose="020005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92440"/>
                </a:solidFill>
                <a:effectLst/>
                <a:uLnTx/>
                <a:uFillTx/>
                <a:latin typeface="Abel Pro" panose="02000506030000020004" pitchFamily="50" charset="0"/>
                <a:ea typeface="+mn-ea"/>
                <a:cs typeface="+mn-cs"/>
              </a:rPr>
              <a:t>Misconfigurations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92440"/>
                </a:solidFill>
                <a:effectLst/>
                <a:uLnTx/>
                <a:uFillTx/>
                <a:latin typeface="Abel Pro" panose="02000506030000020004" pitchFamily="50" charset="0"/>
                <a:ea typeface="+mn-ea"/>
                <a:cs typeface="+mn-cs"/>
              </a:rPr>
              <a:t>Find vulnerabilities like directory listing.</a:t>
            </a:r>
          </a:p>
        </p:txBody>
      </p:sp>
      <p:cxnSp>
        <p:nvCxnSpPr>
          <p:cNvPr id="9" name="Rak koppling 8">
            <a:extLst>
              <a:ext uri="{FF2B5EF4-FFF2-40B4-BE49-F238E27FC236}">
                <a16:creationId xmlns:a16="http://schemas.microsoft.com/office/drawing/2014/main" id="{5CA9713E-8985-4D41-9889-5E96CD96CDA8}"/>
              </a:ext>
            </a:extLst>
          </p:cNvPr>
          <p:cNvCxnSpPr>
            <a:cxnSpLocks/>
          </p:cNvCxnSpPr>
          <p:nvPr/>
        </p:nvCxnSpPr>
        <p:spPr>
          <a:xfrm>
            <a:off x="366765" y="3853226"/>
            <a:ext cx="11366378"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6" name="textruta 5">
            <a:extLst>
              <a:ext uri="{FF2B5EF4-FFF2-40B4-BE49-F238E27FC236}">
                <a16:creationId xmlns:a16="http://schemas.microsoft.com/office/drawing/2014/main" id="{1875A84E-19CE-4BA1-A8B8-48DA505905E9}"/>
              </a:ext>
            </a:extLst>
          </p:cNvPr>
          <p:cNvSpPr txBox="1">
            <a:spLocks/>
          </p:cNvSpPr>
          <p:nvPr/>
        </p:nvSpPr>
        <p:spPr>
          <a:xfrm>
            <a:off x="4141969" y="4309648"/>
            <a:ext cx="4016679" cy="2208800"/>
          </a:xfrm>
          <a:prstGeom prst="rect">
            <a:avLst/>
          </a:prstGeom>
          <a:noFill/>
        </p:spPr>
        <p:txBody>
          <a:bodyPr wrap="square" lIns="360000" tIns="0" rIns="36000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srgbClr val="FFC000"/>
              </a:solidFill>
              <a:effectLst/>
              <a:uLnTx/>
              <a:uFillTx/>
              <a:latin typeface="Font Awesome 5 Pro Light" panose="020003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92440"/>
                </a:solidFill>
                <a:effectLst/>
                <a:uLnTx/>
                <a:uFillTx/>
                <a:latin typeface="Abel Pro" panose="02000506030000020004" pitchFamily="50" charset="0"/>
                <a:ea typeface="+mn-ea"/>
                <a:cs typeface="+mn-cs"/>
              </a:rPr>
              <a:t>Insecure certificates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92440"/>
                </a:solidFill>
                <a:effectLst/>
                <a:uLnTx/>
                <a:uFillTx/>
                <a:latin typeface="Abel Pro" panose="02000506030000020004" pitchFamily="50" charset="0"/>
                <a:ea typeface="+mn-ea"/>
                <a:cs typeface="+mn-cs"/>
              </a:rPr>
              <a:t>Detects SSL certificates that are about to expire, have expired, or are vulnerable.</a:t>
            </a:r>
          </a:p>
        </p:txBody>
      </p:sp>
      <p:sp>
        <p:nvSpPr>
          <p:cNvPr id="8" name="textruta 7">
            <a:extLst>
              <a:ext uri="{FF2B5EF4-FFF2-40B4-BE49-F238E27FC236}">
                <a16:creationId xmlns:a16="http://schemas.microsoft.com/office/drawing/2014/main" id="{608E2F06-C5CF-4E34-AD88-074495FB3989}"/>
              </a:ext>
            </a:extLst>
          </p:cNvPr>
          <p:cNvSpPr txBox="1">
            <a:spLocks/>
          </p:cNvSpPr>
          <p:nvPr/>
        </p:nvSpPr>
        <p:spPr>
          <a:xfrm>
            <a:off x="8166984" y="4302935"/>
            <a:ext cx="4016680" cy="2208800"/>
          </a:xfrm>
          <a:prstGeom prst="rect">
            <a:avLst/>
          </a:prstGeom>
          <a:noFill/>
        </p:spPr>
        <p:txBody>
          <a:bodyPr wrap="square" lIns="360000" tIns="0" rIns="36000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FFC000"/>
                </a:solidFill>
                <a:effectLst/>
                <a:uLnTx/>
                <a:uFillTx/>
                <a:latin typeface="Font Awesome 5 Pro Light" panose="02000503000000000000" pitchFamily="50" charset="0"/>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92440"/>
                </a:solidFill>
                <a:effectLst/>
                <a:uLnTx/>
                <a:uFillTx/>
                <a:latin typeface="Abel Pro" panose="02000506030000020004" pitchFamily="50" charset="0"/>
                <a:ea typeface="+mn-ea"/>
                <a:cs typeface="+mn-cs"/>
              </a:rPr>
              <a:t>Modern apps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92440"/>
                </a:solidFill>
                <a:effectLst/>
                <a:uLnTx/>
                <a:uFillTx/>
                <a:latin typeface="Abel Pro" panose="02000506030000020004" pitchFamily="50" charset="0"/>
                <a:ea typeface="+mn-ea"/>
                <a:cs typeface="+mn-cs"/>
              </a:rPr>
              <a:t>Detect risks in modern JavaScript empowered web applications. </a:t>
            </a:r>
          </a:p>
        </p:txBody>
      </p:sp>
      <p:sp>
        <p:nvSpPr>
          <p:cNvPr id="5" name="Title 4">
            <a:extLst>
              <a:ext uri="{FF2B5EF4-FFF2-40B4-BE49-F238E27FC236}">
                <a16:creationId xmlns:a16="http://schemas.microsoft.com/office/drawing/2014/main" id="{4AFC8833-9878-4B21-33CF-83065E1B32A7}"/>
              </a:ext>
            </a:extLst>
          </p:cNvPr>
          <p:cNvSpPr>
            <a:spLocks noGrp="1"/>
          </p:cNvSpPr>
          <p:nvPr>
            <p:ph type="title"/>
          </p:nvPr>
        </p:nvSpPr>
        <p:spPr/>
        <p:txBody>
          <a:bodyPr/>
          <a:lstStyle/>
          <a:p>
            <a:r>
              <a:rPr lang="en-US" dirty="0"/>
              <a:t>capabilities</a:t>
            </a:r>
          </a:p>
        </p:txBody>
      </p:sp>
      <p:sp>
        <p:nvSpPr>
          <p:cNvPr id="3" name="Rectangle 2">
            <a:hlinkClick r:id="" action="ppaction://noaction"/>
            <a:extLst>
              <a:ext uri="{FF2B5EF4-FFF2-40B4-BE49-F238E27FC236}">
                <a16:creationId xmlns:a16="http://schemas.microsoft.com/office/drawing/2014/main" id="{399F7894-600C-4FBE-9BAE-508584C797F5}"/>
              </a:ext>
            </a:extLst>
          </p:cNvPr>
          <p:cNvSpPr/>
          <p:nvPr/>
        </p:nvSpPr>
        <p:spPr>
          <a:xfrm>
            <a:off x="10509337" y="228659"/>
            <a:ext cx="1490597" cy="324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Graphic 3">
            <a:extLst>
              <a:ext uri="{FF2B5EF4-FFF2-40B4-BE49-F238E27FC236}">
                <a16:creationId xmlns:a16="http://schemas.microsoft.com/office/drawing/2014/main" id="{5F3D88AB-3C78-C066-87AF-EC74A9FE225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460477" y="1690532"/>
            <a:ext cx="487680" cy="487680"/>
          </a:xfrm>
          <a:prstGeom prst="rect">
            <a:avLst/>
          </a:prstGeom>
        </p:spPr>
      </p:pic>
      <p:pic>
        <p:nvPicPr>
          <p:cNvPr id="7" name="Graphic 6">
            <a:extLst>
              <a:ext uri="{FF2B5EF4-FFF2-40B4-BE49-F238E27FC236}">
                <a16:creationId xmlns:a16="http://schemas.microsoft.com/office/drawing/2014/main" id="{51D6B2B8-9501-FB02-C36A-C87045DBC2D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948157" y="1696862"/>
            <a:ext cx="487680" cy="487680"/>
          </a:xfrm>
          <a:prstGeom prst="rect">
            <a:avLst/>
          </a:prstGeom>
        </p:spPr>
      </p:pic>
      <p:pic>
        <p:nvPicPr>
          <p:cNvPr id="10" name="Graphic 9">
            <a:extLst>
              <a:ext uri="{FF2B5EF4-FFF2-40B4-BE49-F238E27FC236}">
                <a16:creationId xmlns:a16="http://schemas.microsoft.com/office/drawing/2014/main" id="{51099242-9DBC-9C08-8021-4C778D5D932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435837" y="1694238"/>
            <a:ext cx="487680" cy="487680"/>
          </a:xfrm>
          <a:prstGeom prst="rect">
            <a:avLst/>
          </a:prstGeom>
        </p:spPr>
      </p:pic>
      <p:pic>
        <p:nvPicPr>
          <p:cNvPr id="11" name="Graphic 10">
            <a:extLst>
              <a:ext uri="{FF2B5EF4-FFF2-40B4-BE49-F238E27FC236}">
                <a16:creationId xmlns:a16="http://schemas.microsoft.com/office/drawing/2014/main" id="{1BE21C27-975D-5F82-9335-9BB054D937B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881149" y="1687130"/>
            <a:ext cx="548640" cy="487680"/>
          </a:xfrm>
          <a:prstGeom prst="rect">
            <a:avLst/>
          </a:prstGeom>
        </p:spPr>
      </p:pic>
      <p:pic>
        <p:nvPicPr>
          <p:cNvPr id="15" name="Graphic 14">
            <a:extLst>
              <a:ext uri="{FF2B5EF4-FFF2-40B4-BE49-F238E27FC236}">
                <a16:creationId xmlns:a16="http://schemas.microsoft.com/office/drawing/2014/main" id="{F4AFCFB4-439F-73B7-9DD5-B6FF2512EA0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865960" y="4399911"/>
            <a:ext cx="426720" cy="487680"/>
          </a:xfrm>
          <a:prstGeom prst="rect">
            <a:avLst/>
          </a:prstGeom>
        </p:spPr>
      </p:pic>
      <p:pic>
        <p:nvPicPr>
          <p:cNvPr id="18" name="Graphic 17">
            <a:extLst>
              <a:ext uri="{FF2B5EF4-FFF2-40B4-BE49-F238E27FC236}">
                <a16:creationId xmlns:a16="http://schemas.microsoft.com/office/drawing/2014/main" id="{E420C149-F0DD-98E9-9991-A8958FC550B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864781" y="1687130"/>
            <a:ext cx="487680" cy="487680"/>
          </a:xfrm>
          <a:prstGeom prst="rect">
            <a:avLst/>
          </a:prstGeom>
        </p:spPr>
      </p:pic>
      <p:pic>
        <p:nvPicPr>
          <p:cNvPr id="20" name="Graphic 19">
            <a:extLst>
              <a:ext uri="{FF2B5EF4-FFF2-40B4-BE49-F238E27FC236}">
                <a16:creationId xmlns:a16="http://schemas.microsoft.com/office/drawing/2014/main" id="{8A8CA86F-FDF9-2577-552D-40F76972EA79}"/>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845508" y="4394750"/>
            <a:ext cx="609600" cy="487680"/>
          </a:xfrm>
          <a:prstGeom prst="rect">
            <a:avLst/>
          </a:prstGeom>
        </p:spPr>
      </p:pic>
    </p:spTree>
    <p:extLst>
      <p:ext uri="{BB962C8B-B14F-4D97-AF65-F5344CB8AC3E}">
        <p14:creationId xmlns:p14="http://schemas.microsoft.com/office/powerpoint/2010/main" val="2639647064"/>
      </p:ext>
    </p:extLst>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Полилиния 65">
            <a:extLst>
              <a:ext uri="{FF2B5EF4-FFF2-40B4-BE49-F238E27FC236}">
                <a16:creationId xmlns:a16="http://schemas.microsoft.com/office/drawing/2014/main" id="{F796908B-2B92-4AB8-8F71-7FEF1A1DBE85}"/>
              </a:ext>
            </a:extLst>
          </p:cNvPr>
          <p:cNvSpPr>
            <a:spLocks/>
          </p:cNvSpPr>
          <p:nvPr/>
        </p:nvSpPr>
        <p:spPr bwMode="auto">
          <a:xfrm flipH="1">
            <a:off x="3015182" y="3520591"/>
            <a:ext cx="2304681" cy="639982"/>
          </a:xfrm>
          <a:custGeom>
            <a:avLst/>
            <a:gdLst>
              <a:gd name="T0" fmla="*/ 0 w 2117558"/>
              <a:gd name="T1" fmla="*/ 1180800 h 1179094"/>
              <a:gd name="T2" fmla="*/ 986236 w 2117558"/>
              <a:gd name="T3" fmla="*/ 192784 h 1179094"/>
              <a:gd name="T4" fmla="*/ 1371109 w 2117558"/>
              <a:gd name="T5" fmla="*/ 0 h 1179094"/>
              <a:gd name="T6" fmla="*/ 2116800 w 2117558"/>
              <a:gd name="T7" fmla="*/ 0 h 11790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7558" h="1179094">
                <a:moveTo>
                  <a:pt x="0" y="1179094"/>
                </a:moveTo>
                <a:lnTo>
                  <a:pt x="986589" y="192505"/>
                </a:lnTo>
                <a:cubicBezTo>
                  <a:pt x="1075897" y="111610"/>
                  <a:pt x="1187507" y="8412"/>
                  <a:pt x="1371600" y="0"/>
                </a:cubicBezTo>
                <a:lnTo>
                  <a:pt x="2117558" y="0"/>
                </a:lnTo>
              </a:path>
            </a:pathLst>
          </a:custGeom>
          <a:noFill/>
          <a:ln w="38100" cap="flat" cmpd="sng">
            <a:solidFill>
              <a:srgbClr val="FFC000"/>
            </a:solidFill>
            <a:prstDash val="sysDash"/>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599" b="0" i="0" u="none" strike="noStrike" kern="1200" cap="none" spc="0" normalizeH="0" baseline="0" noProof="0">
              <a:ln>
                <a:noFill/>
              </a:ln>
              <a:solidFill>
                <a:srgbClr val="10243E"/>
              </a:solidFill>
              <a:effectLst/>
              <a:uLnTx/>
              <a:uFillTx/>
              <a:latin typeface="Lato Light" panose="020F0502020204030203" pitchFamily="34" charset="0"/>
              <a:ea typeface="+mn-ea"/>
              <a:cs typeface="+mn-cs"/>
            </a:endParaRPr>
          </a:p>
        </p:txBody>
      </p:sp>
      <p:sp>
        <p:nvSpPr>
          <p:cNvPr id="78" name="Rektangel: rundade hörn 77">
            <a:extLst>
              <a:ext uri="{FF2B5EF4-FFF2-40B4-BE49-F238E27FC236}">
                <a16:creationId xmlns:a16="http://schemas.microsoft.com/office/drawing/2014/main" id="{AF9C3D85-8F07-0B80-1032-F2E3645816FB}"/>
              </a:ext>
            </a:extLst>
          </p:cNvPr>
          <p:cNvSpPr/>
          <p:nvPr/>
        </p:nvSpPr>
        <p:spPr>
          <a:xfrm>
            <a:off x="7882645" y="558274"/>
            <a:ext cx="3928909" cy="5936624"/>
          </a:xfrm>
          <a:prstGeom prst="roundRect">
            <a:avLst>
              <a:gd name="adj" fmla="val 3149"/>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lumMod val="75000"/>
                </a:prstClr>
              </a:solidFill>
              <a:effectLst/>
              <a:uLnTx/>
              <a:uFillTx/>
              <a:latin typeface="Font Awesome 5 Pro Light" panose="020003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lumMod val="75000"/>
                  </a:prstClr>
                </a:solidFill>
                <a:effectLst/>
                <a:uLnTx/>
                <a:uFillTx/>
                <a:latin typeface="Abel" panose="02000506030000020004" pitchFamily="2" charset="0"/>
                <a:ea typeface="+mn-ea"/>
                <a:cs typeface="+mn-cs"/>
              </a:rPr>
              <a:t>DMZ</a:t>
            </a:r>
          </a:p>
        </p:txBody>
      </p:sp>
      <p:sp>
        <p:nvSpPr>
          <p:cNvPr id="228" name="Полилиния 65">
            <a:extLst>
              <a:ext uri="{FF2B5EF4-FFF2-40B4-BE49-F238E27FC236}">
                <a16:creationId xmlns:a16="http://schemas.microsoft.com/office/drawing/2014/main" id="{8C7EA4DD-F46C-45D1-BCA0-22AF0BC97E16}"/>
              </a:ext>
            </a:extLst>
          </p:cNvPr>
          <p:cNvSpPr>
            <a:spLocks/>
          </p:cNvSpPr>
          <p:nvPr/>
        </p:nvSpPr>
        <p:spPr bwMode="auto">
          <a:xfrm>
            <a:off x="6719150" y="2077972"/>
            <a:ext cx="2277948" cy="757866"/>
          </a:xfrm>
          <a:custGeom>
            <a:avLst/>
            <a:gdLst>
              <a:gd name="T0" fmla="*/ 0 w 2117558"/>
              <a:gd name="T1" fmla="*/ 1180800 h 1179094"/>
              <a:gd name="T2" fmla="*/ 986236 w 2117558"/>
              <a:gd name="T3" fmla="*/ 192784 h 1179094"/>
              <a:gd name="T4" fmla="*/ 1371109 w 2117558"/>
              <a:gd name="T5" fmla="*/ 0 h 1179094"/>
              <a:gd name="T6" fmla="*/ 2116800 w 2117558"/>
              <a:gd name="T7" fmla="*/ 0 h 11790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7558" h="1179094">
                <a:moveTo>
                  <a:pt x="0" y="1179094"/>
                </a:moveTo>
                <a:lnTo>
                  <a:pt x="986589" y="192505"/>
                </a:lnTo>
                <a:cubicBezTo>
                  <a:pt x="1075897" y="111610"/>
                  <a:pt x="1187507" y="8412"/>
                  <a:pt x="1371600" y="0"/>
                </a:cubicBezTo>
                <a:lnTo>
                  <a:pt x="2117558" y="0"/>
                </a:lnTo>
              </a:path>
            </a:pathLst>
          </a:custGeom>
          <a:noFill/>
          <a:ln w="38100" cap="flat" cmpd="sng">
            <a:solidFill>
              <a:srgbClr val="FFC000"/>
            </a:solidFill>
            <a:prstDash val="sysDash"/>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599" b="0" i="0" u="none" strike="noStrike" kern="1200" cap="none" spc="0" normalizeH="0" baseline="0" noProof="0">
              <a:ln>
                <a:noFill/>
              </a:ln>
              <a:solidFill>
                <a:srgbClr val="10243E"/>
              </a:solidFill>
              <a:effectLst/>
              <a:uLnTx/>
              <a:uFillTx/>
              <a:latin typeface="Lato Light" panose="020F0502020204030203" pitchFamily="34" charset="0"/>
              <a:ea typeface="+mn-ea"/>
              <a:cs typeface="+mn-cs"/>
            </a:endParaRPr>
          </a:p>
        </p:txBody>
      </p:sp>
      <p:sp>
        <p:nvSpPr>
          <p:cNvPr id="229" name="Полилиния 65">
            <a:extLst>
              <a:ext uri="{FF2B5EF4-FFF2-40B4-BE49-F238E27FC236}">
                <a16:creationId xmlns:a16="http://schemas.microsoft.com/office/drawing/2014/main" id="{D608D117-4E5F-42CA-9EA8-0C6ECF91D6B4}"/>
              </a:ext>
            </a:extLst>
          </p:cNvPr>
          <p:cNvSpPr>
            <a:spLocks/>
          </p:cNvSpPr>
          <p:nvPr/>
        </p:nvSpPr>
        <p:spPr bwMode="auto">
          <a:xfrm>
            <a:off x="6485971" y="3661974"/>
            <a:ext cx="2690847" cy="498599"/>
          </a:xfrm>
          <a:custGeom>
            <a:avLst/>
            <a:gdLst>
              <a:gd name="T0" fmla="*/ 0 w 2117558"/>
              <a:gd name="T1" fmla="*/ 1180800 h 1179094"/>
              <a:gd name="T2" fmla="*/ 986236 w 2117558"/>
              <a:gd name="T3" fmla="*/ 192784 h 1179094"/>
              <a:gd name="T4" fmla="*/ 1371109 w 2117558"/>
              <a:gd name="T5" fmla="*/ 0 h 1179094"/>
              <a:gd name="T6" fmla="*/ 2116800 w 2117558"/>
              <a:gd name="T7" fmla="*/ 0 h 11790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7558" h="1179094">
                <a:moveTo>
                  <a:pt x="0" y="1179094"/>
                </a:moveTo>
                <a:lnTo>
                  <a:pt x="986589" y="192505"/>
                </a:lnTo>
                <a:cubicBezTo>
                  <a:pt x="1075897" y="111610"/>
                  <a:pt x="1187507" y="8412"/>
                  <a:pt x="1371600" y="0"/>
                </a:cubicBezTo>
                <a:lnTo>
                  <a:pt x="2117558" y="0"/>
                </a:lnTo>
              </a:path>
            </a:pathLst>
          </a:custGeom>
          <a:noFill/>
          <a:ln w="38100" cap="flat" cmpd="sng">
            <a:solidFill>
              <a:srgbClr val="FFC000"/>
            </a:solidFill>
            <a:prstDash val="sysDash"/>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599" b="0" i="0" u="none" strike="noStrike" kern="1200" cap="none" spc="0" normalizeH="0" baseline="0" noProof="0">
              <a:ln>
                <a:noFill/>
              </a:ln>
              <a:solidFill>
                <a:srgbClr val="10243E"/>
              </a:solidFill>
              <a:effectLst/>
              <a:uLnTx/>
              <a:uFillTx/>
              <a:latin typeface="Lato Light" panose="020F0502020204030203" pitchFamily="34" charset="0"/>
              <a:ea typeface="+mn-ea"/>
              <a:cs typeface="+mn-cs"/>
            </a:endParaRPr>
          </a:p>
        </p:txBody>
      </p:sp>
      <p:sp>
        <p:nvSpPr>
          <p:cNvPr id="128" name="Полилиния 65">
            <a:extLst>
              <a:ext uri="{FF2B5EF4-FFF2-40B4-BE49-F238E27FC236}">
                <a16:creationId xmlns:a16="http://schemas.microsoft.com/office/drawing/2014/main" id="{A30DA55A-FD04-4CD6-A689-92EE25709E59}"/>
              </a:ext>
            </a:extLst>
          </p:cNvPr>
          <p:cNvSpPr>
            <a:spLocks/>
          </p:cNvSpPr>
          <p:nvPr/>
        </p:nvSpPr>
        <p:spPr bwMode="auto">
          <a:xfrm flipV="1">
            <a:off x="6436535" y="4336782"/>
            <a:ext cx="2791343" cy="965840"/>
          </a:xfrm>
          <a:custGeom>
            <a:avLst/>
            <a:gdLst>
              <a:gd name="T0" fmla="*/ 0 w 2117558"/>
              <a:gd name="T1" fmla="*/ 1180800 h 1179094"/>
              <a:gd name="T2" fmla="*/ 986236 w 2117558"/>
              <a:gd name="T3" fmla="*/ 192784 h 1179094"/>
              <a:gd name="T4" fmla="*/ 1371109 w 2117558"/>
              <a:gd name="T5" fmla="*/ 0 h 1179094"/>
              <a:gd name="T6" fmla="*/ 2116800 w 2117558"/>
              <a:gd name="T7" fmla="*/ 0 h 11790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7558" h="1179094">
                <a:moveTo>
                  <a:pt x="0" y="1179094"/>
                </a:moveTo>
                <a:lnTo>
                  <a:pt x="986589" y="192505"/>
                </a:lnTo>
                <a:cubicBezTo>
                  <a:pt x="1075897" y="111610"/>
                  <a:pt x="1187507" y="8412"/>
                  <a:pt x="1371600" y="0"/>
                </a:cubicBezTo>
                <a:lnTo>
                  <a:pt x="2117558" y="0"/>
                </a:lnTo>
              </a:path>
            </a:pathLst>
          </a:custGeom>
          <a:noFill/>
          <a:ln w="38100" cap="flat" cmpd="sng">
            <a:solidFill>
              <a:srgbClr val="FFC000"/>
            </a:solidFill>
            <a:prstDash val="sysDash"/>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599" b="0" i="0" u="none" strike="noStrike" kern="1200" cap="none" spc="0" normalizeH="0" baseline="0" noProof="0">
              <a:ln>
                <a:noFill/>
              </a:ln>
              <a:solidFill>
                <a:srgbClr val="10243E"/>
              </a:solidFill>
              <a:effectLst/>
              <a:uLnTx/>
              <a:uFillTx/>
              <a:latin typeface="Lato Light" panose="020F0502020204030203" pitchFamily="34" charset="0"/>
              <a:ea typeface="+mn-ea"/>
              <a:cs typeface="+mn-cs"/>
            </a:endParaRPr>
          </a:p>
        </p:txBody>
      </p:sp>
      <p:sp>
        <p:nvSpPr>
          <p:cNvPr id="227" name="Полилиния 65">
            <a:extLst>
              <a:ext uri="{FF2B5EF4-FFF2-40B4-BE49-F238E27FC236}">
                <a16:creationId xmlns:a16="http://schemas.microsoft.com/office/drawing/2014/main" id="{F473A85C-FFD0-4366-8E82-9D03C956A102}"/>
              </a:ext>
            </a:extLst>
          </p:cNvPr>
          <p:cNvSpPr>
            <a:spLocks/>
          </p:cNvSpPr>
          <p:nvPr/>
        </p:nvSpPr>
        <p:spPr bwMode="auto">
          <a:xfrm flipH="1" flipV="1">
            <a:off x="2686327" y="4748408"/>
            <a:ext cx="2432356" cy="811177"/>
          </a:xfrm>
          <a:custGeom>
            <a:avLst/>
            <a:gdLst>
              <a:gd name="T0" fmla="*/ 0 w 2117558"/>
              <a:gd name="T1" fmla="*/ 1180800 h 1179094"/>
              <a:gd name="T2" fmla="*/ 986236 w 2117558"/>
              <a:gd name="T3" fmla="*/ 192784 h 1179094"/>
              <a:gd name="T4" fmla="*/ 1371109 w 2117558"/>
              <a:gd name="T5" fmla="*/ 0 h 1179094"/>
              <a:gd name="T6" fmla="*/ 2116800 w 2117558"/>
              <a:gd name="T7" fmla="*/ 0 h 11790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7558" h="1179094">
                <a:moveTo>
                  <a:pt x="0" y="1179094"/>
                </a:moveTo>
                <a:lnTo>
                  <a:pt x="986589" y="192505"/>
                </a:lnTo>
                <a:cubicBezTo>
                  <a:pt x="1075897" y="111610"/>
                  <a:pt x="1187507" y="8412"/>
                  <a:pt x="1371600" y="0"/>
                </a:cubicBezTo>
                <a:lnTo>
                  <a:pt x="2117558" y="0"/>
                </a:lnTo>
              </a:path>
            </a:pathLst>
          </a:custGeom>
          <a:noFill/>
          <a:ln w="38100" cap="flat" cmpd="sng">
            <a:solidFill>
              <a:srgbClr val="FFC000"/>
            </a:solidFill>
            <a:prstDash val="sysDash"/>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599" b="0" i="0" u="none" strike="noStrike" kern="1200" cap="none" spc="0" normalizeH="0" baseline="0" noProof="0">
              <a:ln>
                <a:noFill/>
              </a:ln>
              <a:solidFill>
                <a:srgbClr val="10243E"/>
              </a:solidFill>
              <a:effectLst/>
              <a:uLnTx/>
              <a:uFillTx/>
              <a:latin typeface="Lato Light" panose="020F0502020204030203" pitchFamily="34" charset="0"/>
              <a:ea typeface="+mn-ea"/>
              <a:cs typeface="+mn-cs"/>
            </a:endParaRPr>
          </a:p>
        </p:txBody>
      </p:sp>
      <p:sp>
        <p:nvSpPr>
          <p:cNvPr id="30" name="Полилиния 65">
            <a:extLst>
              <a:ext uri="{FF2B5EF4-FFF2-40B4-BE49-F238E27FC236}">
                <a16:creationId xmlns:a16="http://schemas.microsoft.com/office/drawing/2014/main" id="{6E7B34B6-E650-4AE1-81A8-3992995D5ACA}"/>
              </a:ext>
            </a:extLst>
          </p:cNvPr>
          <p:cNvSpPr>
            <a:spLocks/>
          </p:cNvSpPr>
          <p:nvPr/>
        </p:nvSpPr>
        <p:spPr bwMode="auto">
          <a:xfrm flipH="1">
            <a:off x="2940606" y="1471768"/>
            <a:ext cx="2441827" cy="495532"/>
          </a:xfrm>
          <a:custGeom>
            <a:avLst/>
            <a:gdLst>
              <a:gd name="T0" fmla="*/ 0 w 2117558"/>
              <a:gd name="T1" fmla="*/ 1180800 h 1179094"/>
              <a:gd name="T2" fmla="*/ 986236 w 2117558"/>
              <a:gd name="T3" fmla="*/ 192784 h 1179094"/>
              <a:gd name="T4" fmla="*/ 1371109 w 2117558"/>
              <a:gd name="T5" fmla="*/ 0 h 1179094"/>
              <a:gd name="T6" fmla="*/ 2116800 w 2117558"/>
              <a:gd name="T7" fmla="*/ 0 h 11790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7558" h="1179094">
                <a:moveTo>
                  <a:pt x="0" y="1179094"/>
                </a:moveTo>
                <a:lnTo>
                  <a:pt x="986589" y="192505"/>
                </a:lnTo>
                <a:cubicBezTo>
                  <a:pt x="1075897" y="111610"/>
                  <a:pt x="1187507" y="8412"/>
                  <a:pt x="1371600" y="0"/>
                </a:cubicBezTo>
                <a:lnTo>
                  <a:pt x="2117558" y="0"/>
                </a:lnTo>
              </a:path>
            </a:pathLst>
          </a:custGeom>
          <a:noFill/>
          <a:ln w="38100" cap="flat" cmpd="sng">
            <a:solidFill>
              <a:srgbClr val="FFC000"/>
            </a:solidFill>
            <a:prstDash val="sysDash"/>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599" b="0" i="0" u="none" strike="noStrike" kern="1200" cap="none" spc="0" normalizeH="0" baseline="0" noProof="0">
              <a:ln>
                <a:noFill/>
              </a:ln>
              <a:solidFill>
                <a:srgbClr val="10243E"/>
              </a:solidFill>
              <a:effectLst/>
              <a:uLnTx/>
              <a:uFillTx/>
              <a:latin typeface="Lato Light" panose="020F0502020204030203" pitchFamily="34" charset="0"/>
              <a:ea typeface="+mn-ea"/>
              <a:cs typeface="+mn-cs"/>
            </a:endParaRPr>
          </a:p>
        </p:txBody>
      </p:sp>
      <p:sp>
        <p:nvSpPr>
          <p:cNvPr id="58" name="Rektangel: rundade hörn 57">
            <a:extLst>
              <a:ext uri="{FF2B5EF4-FFF2-40B4-BE49-F238E27FC236}">
                <a16:creationId xmlns:a16="http://schemas.microsoft.com/office/drawing/2014/main" id="{46AC81B0-C39C-44F9-9141-515368EF1AA0}"/>
              </a:ext>
            </a:extLst>
          </p:cNvPr>
          <p:cNvSpPr/>
          <p:nvPr/>
        </p:nvSpPr>
        <p:spPr>
          <a:xfrm>
            <a:off x="5173679" y="519677"/>
            <a:ext cx="1761494" cy="5936624"/>
          </a:xfrm>
          <a:prstGeom prst="roundRect">
            <a:avLst>
              <a:gd name="adj" fmla="val 6133"/>
            </a:avLst>
          </a:prstGeom>
          <a:solidFill>
            <a:srgbClr val="092440"/>
          </a:solidFill>
          <a:ln w="12700">
            <a:noFill/>
          </a:ln>
        </p:spPr>
        <p:style>
          <a:lnRef idx="2">
            <a:schemeClr val="accent1">
              <a:shade val="50000"/>
            </a:schemeClr>
          </a:lnRef>
          <a:fillRef idx="1">
            <a:schemeClr val="accent1"/>
          </a:fillRef>
          <a:effectRef idx="0">
            <a:schemeClr val="accent1"/>
          </a:effectRef>
          <a:fontRef idx="minor">
            <a:schemeClr val="lt1"/>
          </a:fontRef>
        </p:style>
        <p:txBody>
          <a:bodyPr tIns="90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bel" panose="02000506030000020004" pitchFamily="2" charset="0"/>
              <a:ea typeface="+mn-ea"/>
              <a:cs typeface="+mn-cs"/>
            </a:endParaRPr>
          </a:p>
        </p:txBody>
      </p:sp>
      <p:sp>
        <p:nvSpPr>
          <p:cNvPr id="174" name="Rektangel: rundade hörn 173">
            <a:extLst>
              <a:ext uri="{FF2B5EF4-FFF2-40B4-BE49-F238E27FC236}">
                <a16:creationId xmlns:a16="http://schemas.microsoft.com/office/drawing/2014/main" id="{FDED5F84-43FA-434A-92FC-73B9B80602F5}"/>
              </a:ext>
            </a:extLst>
          </p:cNvPr>
          <p:cNvSpPr/>
          <p:nvPr/>
        </p:nvSpPr>
        <p:spPr>
          <a:xfrm>
            <a:off x="374972" y="2643796"/>
            <a:ext cx="2325004" cy="1765581"/>
          </a:xfrm>
          <a:prstGeom prst="roundRect">
            <a:avLst>
              <a:gd name="adj" fmla="val 7077"/>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tIns="90000"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10243E"/>
                </a:solidFill>
                <a:effectLst/>
                <a:uLnTx/>
                <a:uFillTx/>
                <a:latin typeface="Abel" panose="02000506030000020004" pitchFamily="2" charset="0"/>
                <a:ea typeface="+mn-ea"/>
                <a:cs typeface="+mn-cs"/>
              </a:rPr>
              <a:t>Management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10243E"/>
                </a:solidFill>
                <a:effectLst/>
                <a:uLnTx/>
                <a:uFillTx/>
                <a:latin typeface="Abel" panose="02000506030000020004" pitchFamily="2" charset="0"/>
                <a:ea typeface="+mn-ea"/>
                <a:cs typeface="+mn-cs"/>
              </a:rPr>
              <a:t>interfaces</a:t>
            </a:r>
          </a:p>
        </p:txBody>
      </p:sp>
      <p:sp>
        <p:nvSpPr>
          <p:cNvPr id="178" name="Rektangel: rundade hörn 177">
            <a:extLst>
              <a:ext uri="{FF2B5EF4-FFF2-40B4-BE49-F238E27FC236}">
                <a16:creationId xmlns:a16="http://schemas.microsoft.com/office/drawing/2014/main" id="{518791AF-7EDD-4272-B8D3-4A827DE71805}"/>
              </a:ext>
            </a:extLst>
          </p:cNvPr>
          <p:cNvSpPr/>
          <p:nvPr/>
        </p:nvSpPr>
        <p:spPr>
          <a:xfrm>
            <a:off x="380446" y="547505"/>
            <a:ext cx="2325004" cy="1797485"/>
          </a:xfrm>
          <a:prstGeom prst="roundRect">
            <a:avLst>
              <a:gd name="adj" fmla="val 7077"/>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10243E"/>
                </a:solidFill>
                <a:effectLst/>
                <a:uLnTx/>
                <a:uFillTx/>
                <a:latin typeface="Abel" panose="02000506030000020004" pitchFamily="2" charset="0"/>
                <a:ea typeface="+mn-ea"/>
                <a:cs typeface="+mn-cs"/>
              </a:rPr>
              <a:t>Intranet</a:t>
            </a:r>
          </a:p>
        </p:txBody>
      </p:sp>
      <p:sp>
        <p:nvSpPr>
          <p:cNvPr id="3" name="Rektangel: rundade hörn 2">
            <a:extLst>
              <a:ext uri="{FF2B5EF4-FFF2-40B4-BE49-F238E27FC236}">
                <a16:creationId xmlns:a16="http://schemas.microsoft.com/office/drawing/2014/main" id="{CD852796-C4EB-467A-A30A-172A73C29834}"/>
              </a:ext>
            </a:extLst>
          </p:cNvPr>
          <p:cNvSpPr/>
          <p:nvPr/>
        </p:nvSpPr>
        <p:spPr>
          <a:xfrm>
            <a:off x="3166807" y="547504"/>
            <a:ext cx="1102473" cy="3861873"/>
          </a:xfrm>
          <a:prstGeom prst="roundRect">
            <a:avLst>
              <a:gd name="adj" fmla="val 11290"/>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lumMod val="75000"/>
                  </a:prstClr>
                </a:solidFill>
                <a:effectLst/>
                <a:uLnTx/>
                <a:uFillTx/>
                <a:latin typeface="Font Awesome 5 Pro Light" panose="02000303000000000000" pitchFamily="50" charset="0"/>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lumMod val="75000"/>
                  </a:prstClr>
                </a:solidFill>
                <a:effectLst/>
                <a:uLnTx/>
                <a:uFillTx/>
                <a:latin typeface="Abel" panose="02000506030000020004" pitchFamily="2" charset="0"/>
                <a:ea typeface="+mn-ea"/>
                <a:cs typeface="+mn-cs"/>
              </a:rPr>
              <a:t>Firewall</a:t>
            </a:r>
          </a:p>
        </p:txBody>
      </p:sp>
      <p:sp>
        <p:nvSpPr>
          <p:cNvPr id="7" name="Rektangel: rundade hörn 6">
            <a:extLst>
              <a:ext uri="{FF2B5EF4-FFF2-40B4-BE49-F238E27FC236}">
                <a16:creationId xmlns:a16="http://schemas.microsoft.com/office/drawing/2014/main" id="{060AB585-4826-4853-850D-E3E64BD163E5}"/>
              </a:ext>
            </a:extLst>
          </p:cNvPr>
          <p:cNvSpPr/>
          <p:nvPr/>
        </p:nvSpPr>
        <p:spPr>
          <a:xfrm>
            <a:off x="5319863" y="1998333"/>
            <a:ext cx="1440276" cy="1272455"/>
          </a:xfrm>
          <a:prstGeom prst="roundRect">
            <a:avLst>
              <a:gd name="adj" fmla="val 3816"/>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C000"/>
              </a:solidFill>
              <a:effectLst/>
              <a:uLnTx/>
              <a:uFillTx/>
              <a:latin typeface="Abel" panose="02000506030000020004"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white"/>
                </a:solidFill>
                <a:effectLst/>
                <a:uLnTx/>
                <a:uFillTx/>
                <a:latin typeface="Abel" panose="02000506030000020004" pitchFamily="2" charset="0"/>
                <a:ea typeface="+mn-ea"/>
                <a:cs typeface="+mn-cs"/>
              </a:rPr>
              <a:t>Organizer</a:t>
            </a:r>
          </a:p>
        </p:txBody>
      </p:sp>
      <p:pic>
        <p:nvPicPr>
          <p:cNvPr id="10" name="Bildobjekt 9">
            <a:extLst>
              <a:ext uri="{FF2B5EF4-FFF2-40B4-BE49-F238E27FC236}">
                <a16:creationId xmlns:a16="http://schemas.microsoft.com/office/drawing/2014/main" id="{F468F434-C29C-41F8-84A7-BAB7723D5CD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67656" y="704329"/>
            <a:ext cx="1351494" cy="305307"/>
          </a:xfrm>
          <a:prstGeom prst="rect">
            <a:avLst/>
          </a:prstGeom>
        </p:spPr>
      </p:pic>
      <p:grpSp>
        <p:nvGrpSpPr>
          <p:cNvPr id="23" name="Grupp 22">
            <a:extLst>
              <a:ext uri="{FF2B5EF4-FFF2-40B4-BE49-F238E27FC236}">
                <a16:creationId xmlns:a16="http://schemas.microsoft.com/office/drawing/2014/main" id="{708BE9DA-EAF3-46B8-A407-FE58A7EE8A81}"/>
              </a:ext>
            </a:extLst>
          </p:cNvPr>
          <p:cNvGrpSpPr/>
          <p:nvPr/>
        </p:nvGrpSpPr>
        <p:grpSpPr>
          <a:xfrm>
            <a:off x="2399755" y="1178022"/>
            <a:ext cx="635009" cy="605805"/>
            <a:chOff x="2351584" y="1120784"/>
            <a:chExt cx="635009" cy="605805"/>
          </a:xfrm>
        </p:grpSpPr>
        <p:sp>
          <p:nvSpPr>
            <p:cNvPr id="52" name="Rektangel: rundade hörn 51">
              <a:extLst>
                <a:ext uri="{FF2B5EF4-FFF2-40B4-BE49-F238E27FC236}">
                  <a16:creationId xmlns:a16="http://schemas.microsoft.com/office/drawing/2014/main" id="{9920E058-0303-4266-A8D6-D2F1AEE33B58}"/>
                </a:ext>
              </a:extLst>
            </p:cNvPr>
            <p:cNvSpPr/>
            <p:nvPr/>
          </p:nvSpPr>
          <p:spPr>
            <a:xfrm>
              <a:off x="2351584" y="1120784"/>
              <a:ext cx="635009" cy="605805"/>
            </a:xfrm>
            <a:prstGeom prst="roundRect">
              <a:avLst>
                <a:gd name="adj" fmla="val 16901"/>
              </a:avLst>
            </a:prstGeom>
            <a:solidFill>
              <a:schemeClr val="bg1"/>
            </a:solidFill>
            <a:ln>
              <a:solidFill>
                <a:srgbClr val="09244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2440"/>
                </a:solidFill>
                <a:effectLst/>
                <a:uLnTx/>
                <a:uFillTx/>
                <a:latin typeface="Abel" panose="02000506030000020004" pitchFamily="2" charset="0"/>
                <a:ea typeface="+mn-ea"/>
                <a:cs typeface="+mn-cs"/>
              </a:endParaRPr>
            </a:p>
          </p:txBody>
        </p:sp>
        <p:pic>
          <p:nvPicPr>
            <p:cNvPr id="49" name="Graphic 10">
              <a:extLst>
                <a:ext uri="{FF2B5EF4-FFF2-40B4-BE49-F238E27FC236}">
                  <a16:creationId xmlns:a16="http://schemas.microsoft.com/office/drawing/2014/main" id="{EF9F3F46-EE89-47FC-982B-9C94DE8F6F29}"/>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529883" y="1269451"/>
              <a:ext cx="293343" cy="293343"/>
            </a:xfrm>
            <a:prstGeom prst="rect">
              <a:avLst/>
            </a:prstGeom>
          </p:spPr>
        </p:pic>
      </p:grpSp>
      <p:sp>
        <p:nvSpPr>
          <p:cNvPr id="6" name="Rektangel: rundade hörn 5">
            <a:extLst>
              <a:ext uri="{FF2B5EF4-FFF2-40B4-BE49-F238E27FC236}">
                <a16:creationId xmlns:a16="http://schemas.microsoft.com/office/drawing/2014/main" id="{89A8F287-8782-4D91-BCE9-4FCE6381D61A}"/>
              </a:ext>
            </a:extLst>
          </p:cNvPr>
          <p:cNvSpPr/>
          <p:nvPr/>
        </p:nvSpPr>
        <p:spPr>
          <a:xfrm>
            <a:off x="5418634" y="2741737"/>
            <a:ext cx="564292" cy="426413"/>
          </a:xfrm>
          <a:prstGeom prst="roundRect">
            <a:avLst>
              <a:gd name="adj" fmla="val 6797"/>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srgbClr val="FFC000"/>
              </a:solidFill>
              <a:effectLst/>
              <a:uLnTx/>
              <a:uFillTx/>
              <a:latin typeface="Font Awesome 5 Pro Light" panose="020003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white"/>
                </a:solidFill>
                <a:effectLst/>
                <a:uLnTx/>
                <a:uFillTx/>
                <a:latin typeface="Abel" panose="02000506030000020004" pitchFamily="2" charset="0"/>
                <a:ea typeface="+mn-ea"/>
                <a:cs typeface="+mn-cs"/>
              </a:rPr>
              <a:t>Security Center</a:t>
            </a:r>
          </a:p>
        </p:txBody>
      </p:sp>
      <p:sp>
        <p:nvSpPr>
          <p:cNvPr id="74" name="Rektangel: rundade hörn 73">
            <a:extLst>
              <a:ext uri="{FF2B5EF4-FFF2-40B4-BE49-F238E27FC236}">
                <a16:creationId xmlns:a16="http://schemas.microsoft.com/office/drawing/2014/main" id="{2165EF32-39FB-4DBB-8A41-8EA4F155F79D}"/>
              </a:ext>
            </a:extLst>
          </p:cNvPr>
          <p:cNvSpPr/>
          <p:nvPr/>
        </p:nvSpPr>
        <p:spPr>
          <a:xfrm>
            <a:off x="6081697" y="2741737"/>
            <a:ext cx="564292" cy="426413"/>
          </a:xfrm>
          <a:prstGeom prst="roundRect">
            <a:avLst>
              <a:gd name="adj" fmla="val 6797"/>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srgbClr val="FFC000"/>
              </a:solidFill>
              <a:effectLst/>
              <a:uLnTx/>
              <a:uFillTx/>
              <a:latin typeface="Font Awesome 5 Pro Light" panose="020003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white"/>
                </a:solidFill>
                <a:effectLst/>
                <a:uLnTx/>
                <a:uFillTx/>
                <a:latin typeface="Abel" panose="02000506030000020004" pitchFamily="2" charset="0"/>
                <a:ea typeface="+mn-ea"/>
                <a:cs typeface="+mn-cs"/>
              </a:rPr>
              <a:t>Security Center</a:t>
            </a:r>
          </a:p>
        </p:txBody>
      </p:sp>
      <p:grpSp>
        <p:nvGrpSpPr>
          <p:cNvPr id="24" name="Grupp 23">
            <a:extLst>
              <a:ext uri="{FF2B5EF4-FFF2-40B4-BE49-F238E27FC236}">
                <a16:creationId xmlns:a16="http://schemas.microsoft.com/office/drawing/2014/main" id="{EB6BF2C1-D7CF-4437-82B7-30C5D779DF15}"/>
              </a:ext>
            </a:extLst>
          </p:cNvPr>
          <p:cNvGrpSpPr/>
          <p:nvPr/>
        </p:nvGrpSpPr>
        <p:grpSpPr>
          <a:xfrm>
            <a:off x="2398454" y="3204374"/>
            <a:ext cx="635009" cy="605805"/>
            <a:chOff x="2343692" y="3091384"/>
            <a:chExt cx="635009" cy="605805"/>
          </a:xfrm>
        </p:grpSpPr>
        <p:sp>
          <p:nvSpPr>
            <p:cNvPr id="82" name="Rektangel: rundade hörn 81">
              <a:extLst>
                <a:ext uri="{FF2B5EF4-FFF2-40B4-BE49-F238E27FC236}">
                  <a16:creationId xmlns:a16="http://schemas.microsoft.com/office/drawing/2014/main" id="{DE76D592-35CA-4A0D-A3F2-7417755A61FF}"/>
                </a:ext>
              </a:extLst>
            </p:cNvPr>
            <p:cNvSpPr/>
            <p:nvPr/>
          </p:nvSpPr>
          <p:spPr>
            <a:xfrm>
              <a:off x="2343692" y="3091384"/>
              <a:ext cx="635009" cy="605805"/>
            </a:xfrm>
            <a:prstGeom prst="roundRect">
              <a:avLst>
                <a:gd name="adj" fmla="val 16901"/>
              </a:avLst>
            </a:prstGeom>
            <a:solidFill>
              <a:schemeClr val="bg1"/>
            </a:solidFill>
            <a:ln>
              <a:solidFill>
                <a:srgbClr val="09244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2440"/>
                </a:solidFill>
                <a:effectLst/>
                <a:uLnTx/>
                <a:uFillTx/>
                <a:latin typeface="Abel" panose="02000506030000020004" pitchFamily="2" charset="0"/>
                <a:ea typeface="+mn-ea"/>
                <a:cs typeface="+mn-cs"/>
              </a:endParaRPr>
            </a:p>
          </p:txBody>
        </p:sp>
        <p:pic>
          <p:nvPicPr>
            <p:cNvPr id="83" name="Graphic 10">
              <a:extLst>
                <a:ext uri="{FF2B5EF4-FFF2-40B4-BE49-F238E27FC236}">
                  <a16:creationId xmlns:a16="http://schemas.microsoft.com/office/drawing/2014/main" id="{58582B12-3637-47B9-AC6C-CEA1AE44D147}"/>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514219" y="3255642"/>
              <a:ext cx="293343" cy="293343"/>
            </a:xfrm>
            <a:prstGeom prst="rect">
              <a:avLst/>
            </a:prstGeom>
          </p:spPr>
        </p:pic>
      </p:grpSp>
      <p:pic>
        <p:nvPicPr>
          <p:cNvPr id="21" name="Graphic 10">
            <a:extLst>
              <a:ext uri="{FF2B5EF4-FFF2-40B4-BE49-F238E27FC236}">
                <a16:creationId xmlns:a16="http://schemas.microsoft.com/office/drawing/2014/main" id="{E276BBB8-BC27-21E0-7E6E-30D60003A30F}"/>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386501" y="6550043"/>
            <a:ext cx="242432" cy="242432"/>
          </a:xfrm>
          <a:prstGeom prst="rect">
            <a:avLst/>
          </a:prstGeom>
        </p:spPr>
      </p:pic>
      <p:sp>
        <p:nvSpPr>
          <p:cNvPr id="25" name="textruta 224">
            <a:extLst>
              <a:ext uri="{FF2B5EF4-FFF2-40B4-BE49-F238E27FC236}">
                <a16:creationId xmlns:a16="http://schemas.microsoft.com/office/drawing/2014/main" id="{B894A8EA-E408-284A-7EE1-0C99042E11B3}"/>
              </a:ext>
            </a:extLst>
          </p:cNvPr>
          <p:cNvSpPr txBox="1"/>
          <p:nvPr/>
        </p:nvSpPr>
        <p:spPr>
          <a:xfrm>
            <a:off x="5588721" y="6471278"/>
            <a:ext cx="1260281" cy="342851"/>
          </a:xfrm>
          <a:prstGeom prst="rect">
            <a:avLst/>
          </a:prstGeom>
          <a:noFill/>
        </p:spPr>
        <p:txBody>
          <a:bodyPr wrap="non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1200" b="0" i="0" u="none" strike="noStrike" kern="1200" cap="none" spc="0" normalizeH="0" baseline="0" noProof="0">
                <a:ln>
                  <a:noFill/>
                </a:ln>
                <a:solidFill>
                  <a:srgbClr val="10243E"/>
                </a:solidFill>
                <a:effectLst/>
                <a:uLnTx/>
                <a:uFillTx/>
                <a:latin typeface="Abel" panose="02000506030000020004" pitchFamily="2" charset="0"/>
                <a:ea typeface="+mn-ea"/>
                <a:cs typeface="+mn-cs"/>
              </a:rPr>
              <a:t>Scanner Appliance</a:t>
            </a:r>
          </a:p>
        </p:txBody>
      </p:sp>
      <p:sp>
        <p:nvSpPr>
          <p:cNvPr id="9" name="Rectangle 8">
            <a:hlinkClick r:id="" action="ppaction://noaction"/>
            <a:extLst>
              <a:ext uri="{FF2B5EF4-FFF2-40B4-BE49-F238E27FC236}">
                <a16:creationId xmlns:a16="http://schemas.microsoft.com/office/drawing/2014/main" id="{49F68658-8797-1C07-1888-29AF3AA79166}"/>
              </a:ext>
            </a:extLst>
          </p:cNvPr>
          <p:cNvSpPr/>
          <p:nvPr/>
        </p:nvSpPr>
        <p:spPr>
          <a:xfrm>
            <a:off x="10509337" y="228659"/>
            <a:ext cx="1490597" cy="324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81" name="Grupp 80">
            <a:extLst>
              <a:ext uri="{FF2B5EF4-FFF2-40B4-BE49-F238E27FC236}">
                <a16:creationId xmlns:a16="http://schemas.microsoft.com/office/drawing/2014/main" id="{CAB1EA6C-6285-39D5-718D-C75FED5B34FA}"/>
              </a:ext>
            </a:extLst>
          </p:cNvPr>
          <p:cNvGrpSpPr/>
          <p:nvPr/>
        </p:nvGrpSpPr>
        <p:grpSpPr>
          <a:xfrm>
            <a:off x="374972" y="4702609"/>
            <a:ext cx="2405213" cy="1753692"/>
            <a:chOff x="8367219" y="4529242"/>
            <a:chExt cx="2405213" cy="1753692"/>
          </a:xfrm>
        </p:grpSpPr>
        <p:sp>
          <p:nvSpPr>
            <p:cNvPr id="41" name="Moln 40">
              <a:extLst>
                <a:ext uri="{FF2B5EF4-FFF2-40B4-BE49-F238E27FC236}">
                  <a16:creationId xmlns:a16="http://schemas.microsoft.com/office/drawing/2014/main" id="{CD15CBBB-EF9E-4F89-ADE1-89FBCFDEBD7F}"/>
                </a:ext>
              </a:extLst>
            </p:cNvPr>
            <p:cNvSpPr/>
            <p:nvPr/>
          </p:nvSpPr>
          <p:spPr>
            <a:xfrm>
              <a:off x="8367219" y="4529242"/>
              <a:ext cx="2405213" cy="1753692"/>
            </a:xfrm>
            <a:prstGeom prst="cloud">
              <a:avLst/>
            </a:prstGeom>
            <a:solidFill>
              <a:schemeClr val="bg1"/>
            </a:solidFill>
            <a:ln>
              <a:solidFill>
                <a:srgbClr val="092440"/>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srgbClr val="10243E"/>
                </a:solidFill>
                <a:effectLst/>
                <a:uLnTx/>
                <a:uFillTx/>
                <a:latin typeface="Abel" panose="02000506030000020004"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10243E"/>
                  </a:solidFill>
                  <a:effectLst/>
                  <a:uLnTx/>
                  <a:uFillTx/>
                  <a:latin typeface="Abel" panose="02000506030000020004" pitchFamily="2" charset="0"/>
                  <a:ea typeface="+mn-ea"/>
                  <a:cs typeface="+mn-cs"/>
                </a:rPr>
                <a:t>SaaS applications</a:t>
              </a:r>
            </a:p>
          </p:txBody>
        </p:sp>
        <p:sp>
          <p:nvSpPr>
            <p:cNvPr id="76" name="textruta 75">
              <a:extLst>
                <a:ext uri="{FF2B5EF4-FFF2-40B4-BE49-F238E27FC236}">
                  <a16:creationId xmlns:a16="http://schemas.microsoft.com/office/drawing/2014/main" id="{F3CFC865-19C2-AA16-48C4-EF1A779AD489}"/>
                </a:ext>
              </a:extLst>
            </p:cNvPr>
            <p:cNvSpPr txBox="1"/>
            <p:nvPr/>
          </p:nvSpPr>
          <p:spPr>
            <a:xfrm>
              <a:off x="8913149" y="4677844"/>
              <a:ext cx="1127302"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4400" b="0" i="0" u="none" strike="noStrike" kern="1200" cap="none" spc="0" normalizeH="0" baseline="0" noProof="0">
                <a:ln>
                  <a:noFill/>
                </a:ln>
                <a:solidFill>
                  <a:srgbClr val="10243E"/>
                </a:solidFill>
                <a:effectLst/>
                <a:uLnTx/>
                <a:uFillTx/>
                <a:latin typeface="Calibri" panose="020F0502020204030204"/>
                <a:ea typeface="+mn-ea"/>
                <a:cs typeface="+mn-cs"/>
              </a:endParaRPr>
            </a:p>
          </p:txBody>
        </p:sp>
      </p:grpSp>
      <p:pic>
        <p:nvPicPr>
          <p:cNvPr id="2" name="Graphic 1">
            <a:extLst>
              <a:ext uri="{FF2B5EF4-FFF2-40B4-BE49-F238E27FC236}">
                <a16:creationId xmlns:a16="http://schemas.microsoft.com/office/drawing/2014/main" id="{5A6720EC-BB05-1303-BADA-D8377DE2A38A}"/>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936817" y="2103373"/>
            <a:ext cx="243840" cy="195072"/>
          </a:xfrm>
          <a:prstGeom prst="rect">
            <a:avLst/>
          </a:prstGeom>
        </p:spPr>
      </p:pic>
      <p:pic>
        <p:nvPicPr>
          <p:cNvPr id="4" name="Graphic 3">
            <a:extLst>
              <a:ext uri="{FF2B5EF4-FFF2-40B4-BE49-F238E27FC236}">
                <a16:creationId xmlns:a16="http://schemas.microsoft.com/office/drawing/2014/main" id="{915304FA-0A77-51A9-8E1F-C5DBEEB8A0E4}"/>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647532" y="2794842"/>
            <a:ext cx="109728" cy="97536"/>
          </a:xfrm>
          <a:prstGeom prst="rect">
            <a:avLst/>
          </a:prstGeom>
        </p:spPr>
      </p:pic>
      <p:pic>
        <p:nvPicPr>
          <p:cNvPr id="5" name="Graphic 4">
            <a:extLst>
              <a:ext uri="{FF2B5EF4-FFF2-40B4-BE49-F238E27FC236}">
                <a16:creationId xmlns:a16="http://schemas.microsoft.com/office/drawing/2014/main" id="{9479686F-96CB-74FC-8074-9DECD9560EA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300870" y="2793438"/>
            <a:ext cx="109728" cy="97536"/>
          </a:xfrm>
          <a:prstGeom prst="rect">
            <a:avLst/>
          </a:prstGeom>
        </p:spPr>
      </p:pic>
      <p:pic>
        <p:nvPicPr>
          <p:cNvPr id="13" name="Graphic 12">
            <a:extLst>
              <a:ext uri="{FF2B5EF4-FFF2-40B4-BE49-F238E27FC236}">
                <a16:creationId xmlns:a16="http://schemas.microsoft.com/office/drawing/2014/main" id="{0C8A3F39-686E-3A20-652E-94585445BBB5}"/>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3591490" y="2256993"/>
            <a:ext cx="243840" cy="243840"/>
          </a:xfrm>
          <a:prstGeom prst="rect">
            <a:avLst/>
          </a:prstGeom>
        </p:spPr>
      </p:pic>
      <p:pic>
        <p:nvPicPr>
          <p:cNvPr id="15" name="Graphic 14">
            <a:extLst>
              <a:ext uri="{FF2B5EF4-FFF2-40B4-BE49-F238E27FC236}">
                <a16:creationId xmlns:a16="http://schemas.microsoft.com/office/drawing/2014/main" id="{61FABD03-09E6-DEBE-9665-BCC3EEEC5667}"/>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133775" y="1211153"/>
            <a:ext cx="822960" cy="731520"/>
          </a:xfrm>
          <a:prstGeom prst="rect">
            <a:avLst/>
          </a:prstGeom>
        </p:spPr>
      </p:pic>
      <p:pic>
        <p:nvPicPr>
          <p:cNvPr id="20" name="Graphic 19">
            <a:extLst>
              <a:ext uri="{FF2B5EF4-FFF2-40B4-BE49-F238E27FC236}">
                <a16:creationId xmlns:a16="http://schemas.microsoft.com/office/drawing/2014/main" id="{AA9B599D-6B34-DBF2-E1C5-D464E66B2D38}"/>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427145" y="1306118"/>
            <a:ext cx="236220" cy="243840"/>
          </a:xfrm>
          <a:prstGeom prst="rect">
            <a:avLst/>
          </a:prstGeom>
        </p:spPr>
      </p:pic>
      <p:pic>
        <p:nvPicPr>
          <p:cNvPr id="22" name="Graphic 21">
            <a:extLst>
              <a:ext uri="{FF2B5EF4-FFF2-40B4-BE49-F238E27FC236}">
                <a16:creationId xmlns:a16="http://schemas.microsoft.com/office/drawing/2014/main" id="{CF3772A2-CCEB-59B1-26BA-7AF41D30F4D3}"/>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122533" y="3002872"/>
            <a:ext cx="822960" cy="731520"/>
          </a:xfrm>
          <a:prstGeom prst="rect">
            <a:avLst/>
          </a:prstGeom>
        </p:spPr>
      </p:pic>
      <p:pic>
        <p:nvPicPr>
          <p:cNvPr id="26" name="Graphic 25">
            <a:extLst>
              <a:ext uri="{FF2B5EF4-FFF2-40B4-BE49-F238E27FC236}">
                <a16:creationId xmlns:a16="http://schemas.microsoft.com/office/drawing/2014/main" id="{903573AE-2C1A-EDD0-8AC7-AE7C8A14A42A}"/>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415903" y="3097837"/>
            <a:ext cx="236220" cy="243840"/>
          </a:xfrm>
          <a:prstGeom prst="rect">
            <a:avLst/>
          </a:prstGeom>
        </p:spPr>
      </p:pic>
      <p:pic>
        <p:nvPicPr>
          <p:cNvPr id="27" name="Graphic 26">
            <a:extLst>
              <a:ext uri="{FF2B5EF4-FFF2-40B4-BE49-F238E27FC236}">
                <a16:creationId xmlns:a16="http://schemas.microsoft.com/office/drawing/2014/main" id="{3121FEB7-4F44-253A-25E2-A534960C3DB5}"/>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212075" y="4988206"/>
            <a:ext cx="603504" cy="536448"/>
          </a:xfrm>
          <a:prstGeom prst="rect">
            <a:avLst/>
          </a:prstGeom>
        </p:spPr>
      </p:pic>
      <p:pic>
        <p:nvPicPr>
          <p:cNvPr id="28" name="Graphic 27">
            <a:extLst>
              <a:ext uri="{FF2B5EF4-FFF2-40B4-BE49-F238E27FC236}">
                <a16:creationId xmlns:a16="http://schemas.microsoft.com/office/drawing/2014/main" id="{E2659B06-C764-C3E6-B1C9-46BBD27871AE}"/>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442961" y="5065638"/>
            <a:ext cx="141732" cy="146304"/>
          </a:xfrm>
          <a:prstGeom prst="rect">
            <a:avLst/>
          </a:prstGeom>
        </p:spPr>
      </p:pic>
      <p:pic>
        <p:nvPicPr>
          <p:cNvPr id="29" name="Graphic 28">
            <a:extLst>
              <a:ext uri="{FF2B5EF4-FFF2-40B4-BE49-F238E27FC236}">
                <a16:creationId xmlns:a16="http://schemas.microsoft.com/office/drawing/2014/main" id="{E61E0570-7252-D31D-4292-6107A2529509}"/>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9694699" y="641675"/>
            <a:ext cx="304800" cy="243840"/>
          </a:xfrm>
          <a:prstGeom prst="rect">
            <a:avLst/>
          </a:prstGeom>
        </p:spPr>
      </p:pic>
      <p:grpSp>
        <p:nvGrpSpPr>
          <p:cNvPr id="37" name="Grupp 36">
            <a:extLst>
              <a:ext uri="{FF2B5EF4-FFF2-40B4-BE49-F238E27FC236}">
                <a16:creationId xmlns:a16="http://schemas.microsoft.com/office/drawing/2014/main" id="{E10AA0B4-A566-3D3B-39EF-1001BBEC43A6}"/>
              </a:ext>
            </a:extLst>
          </p:cNvPr>
          <p:cNvGrpSpPr/>
          <p:nvPr/>
        </p:nvGrpSpPr>
        <p:grpSpPr>
          <a:xfrm>
            <a:off x="8902723" y="1391422"/>
            <a:ext cx="2148945" cy="1499552"/>
            <a:chOff x="8809362" y="1409036"/>
            <a:chExt cx="1965763" cy="1371726"/>
          </a:xfrm>
        </p:grpSpPr>
        <p:grpSp>
          <p:nvGrpSpPr>
            <p:cNvPr id="80" name="Grupp 79">
              <a:extLst>
                <a:ext uri="{FF2B5EF4-FFF2-40B4-BE49-F238E27FC236}">
                  <a16:creationId xmlns:a16="http://schemas.microsoft.com/office/drawing/2014/main" id="{0D38EDC1-D87D-5AFA-1938-091F77245A9E}"/>
                </a:ext>
              </a:extLst>
            </p:cNvPr>
            <p:cNvGrpSpPr/>
            <p:nvPr/>
          </p:nvGrpSpPr>
          <p:grpSpPr>
            <a:xfrm>
              <a:off x="8809362" y="1409036"/>
              <a:ext cx="1965763" cy="1371726"/>
              <a:chOff x="8486280" y="1213080"/>
              <a:chExt cx="2555963" cy="1709545"/>
            </a:xfrm>
          </p:grpSpPr>
          <p:sp>
            <p:nvSpPr>
              <p:cNvPr id="98" name="Moln 97">
                <a:extLst>
                  <a:ext uri="{FF2B5EF4-FFF2-40B4-BE49-F238E27FC236}">
                    <a16:creationId xmlns:a16="http://schemas.microsoft.com/office/drawing/2014/main" id="{F4D19934-7CC8-4296-99F3-7BCC4CC97F9B}"/>
                  </a:ext>
                </a:extLst>
              </p:cNvPr>
              <p:cNvSpPr/>
              <p:nvPr/>
            </p:nvSpPr>
            <p:spPr>
              <a:xfrm>
                <a:off x="8486280" y="1213080"/>
                <a:ext cx="2555963" cy="1709545"/>
              </a:xfrm>
              <a:prstGeom prst="cloud">
                <a:avLst/>
              </a:prstGeom>
              <a:solidFill>
                <a:schemeClr val="bg1"/>
              </a:solidFill>
              <a:ln>
                <a:solidFill>
                  <a:srgbClr val="092440"/>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10243E"/>
                    </a:solidFill>
                    <a:effectLst/>
                    <a:uLnTx/>
                    <a:uFillTx/>
                    <a:latin typeface="Abel" panose="02000506030000020004" pitchFamily="2" charset="0"/>
                    <a:ea typeface="+mn-ea"/>
                    <a:cs typeface="+mn-cs"/>
                  </a:rPr>
                  <a:t>Commercial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10243E"/>
                    </a:solidFill>
                    <a:effectLst/>
                    <a:uLnTx/>
                    <a:uFillTx/>
                    <a:latin typeface="Abel" panose="02000506030000020004" pitchFamily="2" charset="0"/>
                    <a:ea typeface="+mn-ea"/>
                    <a:cs typeface="+mn-cs"/>
                  </a:rPr>
                  <a:t>websites</a:t>
                </a:r>
              </a:p>
            </p:txBody>
          </p:sp>
          <p:grpSp>
            <p:nvGrpSpPr>
              <p:cNvPr id="59" name="Grupp 58">
                <a:extLst>
                  <a:ext uri="{FF2B5EF4-FFF2-40B4-BE49-F238E27FC236}">
                    <a16:creationId xmlns:a16="http://schemas.microsoft.com/office/drawing/2014/main" id="{F89540B0-C85C-BA0E-A1FC-0D79BEB9B288}"/>
                  </a:ext>
                </a:extLst>
              </p:cNvPr>
              <p:cNvGrpSpPr/>
              <p:nvPr/>
            </p:nvGrpSpPr>
            <p:grpSpPr>
              <a:xfrm>
                <a:off x="9182962" y="1422300"/>
                <a:ext cx="1127302" cy="575360"/>
                <a:chOff x="9432276" y="-1639531"/>
                <a:chExt cx="1127302" cy="575360"/>
              </a:xfrm>
            </p:grpSpPr>
            <p:sp>
              <p:nvSpPr>
                <p:cNvPr id="60" name="textruta 59">
                  <a:extLst>
                    <a:ext uri="{FF2B5EF4-FFF2-40B4-BE49-F238E27FC236}">
                      <a16:creationId xmlns:a16="http://schemas.microsoft.com/office/drawing/2014/main" id="{CF354E4D-CDA0-498E-F9C6-86DDC8C97A49}"/>
                    </a:ext>
                  </a:extLst>
                </p:cNvPr>
                <p:cNvSpPr txBox="1"/>
                <p:nvPr/>
              </p:nvSpPr>
              <p:spPr>
                <a:xfrm>
                  <a:off x="9432276" y="-1639531"/>
                  <a:ext cx="1127302" cy="5753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2400" b="0" i="0" u="none" strike="noStrike" kern="1200" cap="none" spc="0" normalizeH="0" baseline="0" noProof="0">
                    <a:ln>
                      <a:noFill/>
                    </a:ln>
                    <a:solidFill>
                      <a:srgbClr val="10243E"/>
                    </a:solidFill>
                    <a:effectLst/>
                    <a:uLnTx/>
                    <a:uFillTx/>
                    <a:latin typeface="Calibri" panose="020F0502020204030204"/>
                    <a:ea typeface="+mn-ea"/>
                    <a:cs typeface="+mn-cs"/>
                  </a:endParaRPr>
                </a:p>
              </p:txBody>
            </p:sp>
            <p:sp>
              <p:nvSpPr>
                <p:cNvPr id="63" name="textruta 62">
                  <a:extLst>
                    <a:ext uri="{FF2B5EF4-FFF2-40B4-BE49-F238E27FC236}">
                      <a16:creationId xmlns:a16="http://schemas.microsoft.com/office/drawing/2014/main" id="{E5617AD7-FFAC-3481-A68C-DE1C92C26725}"/>
                    </a:ext>
                  </a:extLst>
                </p:cNvPr>
                <p:cNvSpPr txBox="1"/>
                <p:nvPr/>
              </p:nvSpPr>
              <p:spPr>
                <a:xfrm>
                  <a:off x="9680193" y="-1568186"/>
                  <a:ext cx="631469" cy="26850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srgbClr val="10243E"/>
                    </a:solidFill>
                    <a:effectLst/>
                    <a:uLnTx/>
                    <a:uFillTx/>
                    <a:latin typeface="Abel" panose="02000506030000020004" pitchFamily="2" charset="0"/>
                    <a:ea typeface="+mn-ea"/>
                    <a:cs typeface="+mn-cs"/>
                  </a:endParaRPr>
                </a:p>
              </p:txBody>
            </p:sp>
          </p:grpSp>
        </p:grpSp>
        <p:pic>
          <p:nvPicPr>
            <p:cNvPr id="31" name="Graphic 30">
              <a:extLst>
                <a:ext uri="{FF2B5EF4-FFF2-40B4-BE49-F238E27FC236}">
                  <a16:creationId xmlns:a16="http://schemas.microsoft.com/office/drawing/2014/main" id="{5DE116D6-6E9F-9E92-2F2B-9CB4B68EB82E}"/>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577154" y="1637523"/>
              <a:ext cx="329184" cy="292608"/>
            </a:xfrm>
            <a:prstGeom prst="rect">
              <a:avLst/>
            </a:prstGeom>
          </p:spPr>
        </p:pic>
        <p:pic>
          <p:nvPicPr>
            <p:cNvPr id="32" name="Graphic 31">
              <a:extLst>
                <a:ext uri="{FF2B5EF4-FFF2-40B4-BE49-F238E27FC236}">
                  <a16:creationId xmlns:a16="http://schemas.microsoft.com/office/drawing/2014/main" id="{E58C9764-C12F-EAB8-EDBF-DAF8EB3FA610}"/>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9694502" y="1670766"/>
              <a:ext cx="94488" cy="97536"/>
            </a:xfrm>
            <a:prstGeom prst="rect">
              <a:avLst/>
            </a:prstGeom>
          </p:spPr>
        </p:pic>
      </p:grpSp>
      <p:grpSp>
        <p:nvGrpSpPr>
          <p:cNvPr id="39" name="Grupp 38">
            <a:extLst>
              <a:ext uri="{FF2B5EF4-FFF2-40B4-BE49-F238E27FC236}">
                <a16:creationId xmlns:a16="http://schemas.microsoft.com/office/drawing/2014/main" id="{415976FA-36F1-328F-7EFB-A16AA000DF55}"/>
              </a:ext>
            </a:extLst>
          </p:cNvPr>
          <p:cNvGrpSpPr/>
          <p:nvPr/>
        </p:nvGrpSpPr>
        <p:grpSpPr>
          <a:xfrm>
            <a:off x="8951714" y="3047089"/>
            <a:ext cx="2043850" cy="1514118"/>
            <a:chOff x="8857428" y="2979983"/>
            <a:chExt cx="1869627" cy="1385051"/>
          </a:xfrm>
        </p:grpSpPr>
        <p:grpSp>
          <p:nvGrpSpPr>
            <p:cNvPr id="79" name="Grupp 78">
              <a:extLst>
                <a:ext uri="{FF2B5EF4-FFF2-40B4-BE49-F238E27FC236}">
                  <a16:creationId xmlns:a16="http://schemas.microsoft.com/office/drawing/2014/main" id="{A26ADB5E-7699-F4D1-14BC-BDC92B514C55}"/>
                </a:ext>
              </a:extLst>
            </p:cNvPr>
            <p:cNvGrpSpPr/>
            <p:nvPr/>
          </p:nvGrpSpPr>
          <p:grpSpPr>
            <a:xfrm>
              <a:off x="8857428" y="2979983"/>
              <a:ext cx="1869627" cy="1385051"/>
              <a:chOff x="8902805" y="2888143"/>
              <a:chExt cx="2405213" cy="1753692"/>
            </a:xfrm>
          </p:grpSpPr>
          <p:sp>
            <p:nvSpPr>
              <p:cNvPr id="17" name="Moln 16">
                <a:extLst>
                  <a:ext uri="{FF2B5EF4-FFF2-40B4-BE49-F238E27FC236}">
                    <a16:creationId xmlns:a16="http://schemas.microsoft.com/office/drawing/2014/main" id="{FC2F08D9-4B3B-4ADC-ACB6-8728A7470FEA}"/>
                  </a:ext>
                </a:extLst>
              </p:cNvPr>
              <p:cNvSpPr/>
              <p:nvPr/>
            </p:nvSpPr>
            <p:spPr>
              <a:xfrm>
                <a:off x="8902805" y="2888143"/>
                <a:ext cx="2405213" cy="1753692"/>
              </a:xfrm>
              <a:prstGeom prst="cloud">
                <a:avLst/>
              </a:prstGeom>
              <a:solidFill>
                <a:schemeClr val="bg1"/>
              </a:solidFill>
              <a:ln>
                <a:solidFill>
                  <a:srgbClr val="092440"/>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0243E"/>
                  </a:solidFill>
                  <a:effectLst/>
                  <a:uLnTx/>
                  <a:uFillTx/>
                  <a:latin typeface="Abel" panose="02000506030000020004"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700" dirty="0">
                    <a:solidFill>
                      <a:srgbClr val="10243E"/>
                    </a:solidFill>
                    <a:latin typeface="Abel" panose="02000506030000020004" pitchFamily="2" charset="0"/>
                  </a:rPr>
                  <a:t>E</a:t>
                </a:r>
                <a:r>
                  <a:rPr kumimoji="0" lang="en-US" sz="1700" b="0" i="0" u="none" strike="noStrike" kern="1200" cap="none" spc="0" normalizeH="0" baseline="0" noProof="0" dirty="0">
                    <a:ln>
                      <a:noFill/>
                    </a:ln>
                    <a:solidFill>
                      <a:srgbClr val="10243E"/>
                    </a:solidFill>
                    <a:effectLst/>
                    <a:uLnTx/>
                    <a:uFillTx/>
                    <a:latin typeface="Abel" panose="02000506030000020004" pitchFamily="2" charset="0"/>
                    <a:ea typeface="+mn-ea"/>
                    <a:cs typeface="+mn-cs"/>
                  </a:rPr>
                  <a:t>-commerce websites</a:t>
                </a:r>
              </a:p>
            </p:txBody>
          </p:sp>
          <p:grpSp>
            <p:nvGrpSpPr>
              <p:cNvPr id="71" name="Grupp 70">
                <a:extLst>
                  <a:ext uri="{FF2B5EF4-FFF2-40B4-BE49-F238E27FC236}">
                    <a16:creationId xmlns:a16="http://schemas.microsoft.com/office/drawing/2014/main" id="{7FC76678-9B2A-54B6-A86E-BCCF5EA7D7FD}"/>
                  </a:ext>
                </a:extLst>
              </p:cNvPr>
              <p:cNvGrpSpPr/>
              <p:nvPr/>
            </p:nvGrpSpPr>
            <p:grpSpPr>
              <a:xfrm>
                <a:off x="9476800" y="3061475"/>
                <a:ext cx="1127302" cy="584541"/>
                <a:chOff x="9432276" y="-1454758"/>
                <a:chExt cx="1127302" cy="584541"/>
              </a:xfrm>
            </p:grpSpPr>
            <p:sp>
              <p:nvSpPr>
                <p:cNvPr id="72" name="textruta 71">
                  <a:extLst>
                    <a:ext uri="{FF2B5EF4-FFF2-40B4-BE49-F238E27FC236}">
                      <a16:creationId xmlns:a16="http://schemas.microsoft.com/office/drawing/2014/main" id="{3C0D2F28-17DD-02E1-4992-5E94A1F607E8}"/>
                    </a:ext>
                  </a:extLst>
                </p:cNvPr>
                <p:cNvSpPr txBox="1"/>
                <p:nvPr/>
              </p:nvSpPr>
              <p:spPr>
                <a:xfrm>
                  <a:off x="9432276" y="-1454758"/>
                  <a:ext cx="1127302" cy="5845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2400" b="0" i="0" u="none" strike="noStrike" kern="1200" cap="none" spc="0" normalizeH="0" baseline="0" noProof="0">
                    <a:ln>
                      <a:noFill/>
                    </a:ln>
                    <a:solidFill>
                      <a:srgbClr val="10243E"/>
                    </a:solidFill>
                    <a:effectLst/>
                    <a:uLnTx/>
                    <a:uFillTx/>
                    <a:latin typeface="Calibri" panose="020F0502020204030204"/>
                    <a:ea typeface="+mn-ea"/>
                    <a:cs typeface="+mn-cs"/>
                  </a:endParaRPr>
                </a:p>
              </p:txBody>
            </p:sp>
            <p:sp>
              <p:nvSpPr>
                <p:cNvPr id="73" name="textruta 72">
                  <a:extLst>
                    <a:ext uri="{FF2B5EF4-FFF2-40B4-BE49-F238E27FC236}">
                      <a16:creationId xmlns:a16="http://schemas.microsoft.com/office/drawing/2014/main" id="{D792090C-A437-235B-80F8-323C5A38B7D2}"/>
                    </a:ext>
                  </a:extLst>
                </p:cNvPr>
                <p:cNvSpPr txBox="1"/>
                <p:nvPr/>
              </p:nvSpPr>
              <p:spPr>
                <a:xfrm>
                  <a:off x="9680192" y="-1380671"/>
                  <a:ext cx="631470" cy="2727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srgbClr val="10243E"/>
                    </a:solidFill>
                    <a:effectLst/>
                    <a:uLnTx/>
                    <a:uFillTx/>
                    <a:latin typeface="Abel" panose="02000506030000020004" pitchFamily="2" charset="0"/>
                    <a:ea typeface="+mn-ea"/>
                    <a:cs typeface="+mn-cs"/>
                  </a:endParaRPr>
                </a:p>
              </p:txBody>
            </p:sp>
          </p:grpSp>
        </p:grpSp>
        <p:pic>
          <p:nvPicPr>
            <p:cNvPr id="33" name="Graphic 32">
              <a:extLst>
                <a:ext uri="{FF2B5EF4-FFF2-40B4-BE49-F238E27FC236}">
                  <a16:creationId xmlns:a16="http://schemas.microsoft.com/office/drawing/2014/main" id="{4972D161-EE1F-8A4C-C6AF-81E20B500980}"/>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577571" y="3200922"/>
              <a:ext cx="329184" cy="292608"/>
            </a:xfrm>
            <a:prstGeom prst="rect">
              <a:avLst/>
            </a:prstGeom>
          </p:spPr>
        </p:pic>
        <p:pic>
          <p:nvPicPr>
            <p:cNvPr id="34" name="Graphic 33">
              <a:extLst>
                <a:ext uri="{FF2B5EF4-FFF2-40B4-BE49-F238E27FC236}">
                  <a16:creationId xmlns:a16="http://schemas.microsoft.com/office/drawing/2014/main" id="{53FE54B6-88A6-8271-41D4-4E2091F21F14}"/>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9694919" y="3234165"/>
              <a:ext cx="94488" cy="97536"/>
            </a:xfrm>
            <a:prstGeom prst="rect">
              <a:avLst/>
            </a:prstGeom>
          </p:spPr>
        </p:pic>
      </p:grpSp>
      <p:sp>
        <p:nvSpPr>
          <p:cNvPr id="14" name="Rektangel: rundade hörn 13">
            <a:extLst>
              <a:ext uri="{FF2B5EF4-FFF2-40B4-BE49-F238E27FC236}">
                <a16:creationId xmlns:a16="http://schemas.microsoft.com/office/drawing/2014/main" id="{7A3BDE84-095B-BAFC-07A0-F54E22E3D5B7}"/>
              </a:ext>
            </a:extLst>
          </p:cNvPr>
          <p:cNvSpPr/>
          <p:nvPr/>
        </p:nvSpPr>
        <p:spPr>
          <a:xfrm>
            <a:off x="5319863" y="3341677"/>
            <a:ext cx="1440276" cy="648756"/>
          </a:xfrm>
          <a:prstGeom prst="roundRect">
            <a:avLst>
              <a:gd name="adj" fmla="val 6797"/>
            </a:avLst>
          </a:prstGeom>
          <a:solidFill>
            <a:srgbClr val="3147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FFC000"/>
              </a:solidFill>
              <a:effectLst/>
              <a:uLnTx/>
              <a:uFillTx/>
              <a:latin typeface="Font Awesome 5 Pro Light" panose="020003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Abel" panose="02000506030000020004" pitchFamily="2" charset="0"/>
                <a:ea typeface="+mn-ea"/>
                <a:cs typeface="+mn-cs"/>
              </a:rPr>
              <a:t>Cloud scanners</a:t>
            </a:r>
          </a:p>
        </p:txBody>
      </p:sp>
      <p:pic>
        <p:nvPicPr>
          <p:cNvPr id="16" name="Graphic 118">
            <a:extLst>
              <a:ext uri="{FF2B5EF4-FFF2-40B4-BE49-F238E27FC236}">
                <a16:creationId xmlns:a16="http://schemas.microsoft.com/office/drawing/2014/main" id="{4CCE3297-0977-519A-FC28-F10F3ED90655}"/>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5944549" y="3477103"/>
            <a:ext cx="146304" cy="146304"/>
          </a:xfrm>
          <a:prstGeom prst="rect">
            <a:avLst/>
          </a:prstGeom>
        </p:spPr>
      </p:pic>
      <p:grpSp>
        <p:nvGrpSpPr>
          <p:cNvPr id="40" name="Grupp 39">
            <a:extLst>
              <a:ext uri="{FF2B5EF4-FFF2-40B4-BE49-F238E27FC236}">
                <a16:creationId xmlns:a16="http://schemas.microsoft.com/office/drawing/2014/main" id="{AFBEBBAC-80C1-C909-0C30-FB063686B674}"/>
              </a:ext>
            </a:extLst>
          </p:cNvPr>
          <p:cNvGrpSpPr/>
          <p:nvPr/>
        </p:nvGrpSpPr>
        <p:grpSpPr>
          <a:xfrm>
            <a:off x="8958798" y="4693207"/>
            <a:ext cx="2043850" cy="1514118"/>
            <a:chOff x="8857428" y="4564255"/>
            <a:chExt cx="1869627" cy="1385051"/>
          </a:xfrm>
        </p:grpSpPr>
        <p:grpSp>
          <p:nvGrpSpPr>
            <p:cNvPr id="8" name="Grupp 7">
              <a:extLst>
                <a:ext uri="{FF2B5EF4-FFF2-40B4-BE49-F238E27FC236}">
                  <a16:creationId xmlns:a16="http://schemas.microsoft.com/office/drawing/2014/main" id="{C161841B-9A09-711F-791F-1D52DC7F5E64}"/>
                </a:ext>
              </a:extLst>
            </p:cNvPr>
            <p:cNvGrpSpPr/>
            <p:nvPr/>
          </p:nvGrpSpPr>
          <p:grpSpPr>
            <a:xfrm>
              <a:off x="8857428" y="4564255"/>
              <a:ext cx="1869627" cy="1385051"/>
              <a:chOff x="8902805" y="2888143"/>
              <a:chExt cx="2405213" cy="1753692"/>
            </a:xfrm>
          </p:grpSpPr>
          <p:sp>
            <p:nvSpPr>
              <p:cNvPr id="11" name="Moln 10">
                <a:extLst>
                  <a:ext uri="{FF2B5EF4-FFF2-40B4-BE49-F238E27FC236}">
                    <a16:creationId xmlns:a16="http://schemas.microsoft.com/office/drawing/2014/main" id="{EA96E1C7-47F7-5DF4-C509-3C5CBB276EB3}"/>
                  </a:ext>
                </a:extLst>
              </p:cNvPr>
              <p:cNvSpPr/>
              <p:nvPr/>
            </p:nvSpPr>
            <p:spPr>
              <a:xfrm>
                <a:off x="8902805" y="2888143"/>
                <a:ext cx="2405213" cy="1753692"/>
              </a:xfrm>
              <a:prstGeom prst="cloud">
                <a:avLst/>
              </a:prstGeom>
              <a:solidFill>
                <a:schemeClr val="bg1"/>
              </a:solidFill>
              <a:ln>
                <a:solidFill>
                  <a:srgbClr val="092440"/>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10243E"/>
                    </a:solidFill>
                    <a:effectLst/>
                    <a:uLnTx/>
                    <a:uFillTx/>
                    <a:latin typeface="Abel" panose="02000506030000020004" pitchFamily="2" charset="0"/>
                    <a:ea typeface="+mn-ea"/>
                    <a:cs typeface="+mn-cs"/>
                  </a:rPr>
                  <a:t>Portals &amp; customer websites</a:t>
                </a:r>
              </a:p>
            </p:txBody>
          </p:sp>
          <p:grpSp>
            <p:nvGrpSpPr>
              <p:cNvPr id="12" name="Grupp 11">
                <a:extLst>
                  <a:ext uri="{FF2B5EF4-FFF2-40B4-BE49-F238E27FC236}">
                    <a16:creationId xmlns:a16="http://schemas.microsoft.com/office/drawing/2014/main" id="{B7EA4A71-DB51-5EB9-EFC4-ECD9F2F678C8}"/>
                  </a:ext>
                </a:extLst>
              </p:cNvPr>
              <p:cNvGrpSpPr/>
              <p:nvPr/>
            </p:nvGrpSpPr>
            <p:grpSpPr>
              <a:xfrm>
                <a:off x="9476800" y="3061475"/>
                <a:ext cx="1127302" cy="584541"/>
                <a:chOff x="9432276" y="-1454758"/>
                <a:chExt cx="1127302" cy="584541"/>
              </a:xfrm>
            </p:grpSpPr>
            <p:sp>
              <p:nvSpPr>
                <p:cNvPr id="18" name="textruta 17">
                  <a:extLst>
                    <a:ext uri="{FF2B5EF4-FFF2-40B4-BE49-F238E27FC236}">
                      <a16:creationId xmlns:a16="http://schemas.microsoft.com/office/drawing/2014/main" id="{0C546EB6-A792-8A80-77BD-09FEA210839D}"/>
                    </a:ext>
                  </a:extLst>
                </p:cNvPr>
                <p:cNvSpPr txBox="1"/>
                <p:nvPr/>
              </p:nvSpPr>
              <p:spPr>
                <a:xfrm>
                  <a:off x="9432276" y="-1454758"/>
                  <a:ext cx="1127302" cy="5845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2400" b="0" i="0" u="none" strike="noStrike" kern="1200" cap="none" spc="0" normalizeH="0" baseline="0" noProof="0">
                    <a:ln>
                      <a:noFill/>
                    </a:ln>
                    <a:solidFill>
                      <a:srgbClr val="10243E"/>
                    </a:solidFill>
                    <a:effectLst/>
                    <a:uLnTx/>
                    <a:uFillTx/>
                    <a:latin typeface="Calibri" panose="020F0502020204030204"/>
                    <a:ea typeface="+mn-ea"/>
                    <a:cs typeface="+mn-cs"/>
                  </a:endParaRPr>
                </a:p>
              </p:txBody>
            </p:sp>
            <p:sp>
              <p:nvSpPr>
                <p:cNvPr id="19" name="textruta 18">
                  <a:extLst>
                    <a:ext uri="{FF2B5EF4-FFF2-40B4-BE49-F238E27FC236}">
                      <a16:creationId xmlns:a16="http://schemas.microsoft.com/office/drawing/2014/main" id="{366DCBF8-D427-0977-F7AA-C4658AAF351B}"/>
                    </a:ext>
                  </a:extLst>
                </p:cNvPr>
                <p:cNvSpPr txBox="1"/>
                <p:nvPr/>
              </p:nvSpPr>
              <p:spPr>
                <a:xfrm>
                  <a:off x="9680192" y="-1380671"/>
                  <a:ext cx="631470" cy="2727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srgbClr val="10243E"/>
                    </a:solidFill>
                    <a:effectLst/>
                    <a:uLnTx/>
                    <a:uFillTx/>
                    <a:latin typeface="Abel" panose="02000506030000020004" pitchFamily="2" charset="0"/>
                    <a:ea typeface="+mn-ea"/>
                    <a:cs typeface="+mn-cs"/>
                  </a:endParaRPr>
                </a:p>
              </p:txBody>
            </p:sp>
          </p:grpSp>
        </p:grpSp>
        <p:pic>
          <p:nvPicPr>
            <p:cNvPr id="35" name="Graphic 32">
              <a:extLst>
                <a:ext uri="{FF2B5EF4-FFF2-40B4-BE49-F238E27FC236}">
                  <a16:creationId xmlns:a16="http://schemas.microsoft.com/office/drawing/2014/main" id="{1C065E9C-B38E-5271-E94E-E59E07670A1E}"/>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577571" y="4785194"/>
              <a:ext cx="329184" cy="292608"/>
            </a:xfrm>
            <a:prstGeom prst="rect">
              <a:avLst/>
            </a:prstGeom>
          </p:spPr>
        </p:pic>
        <p:pic>
          <p:nvPicPr>
            <p:cNvPr id="36" name="Graphic 33">
              <a:extLst>
                <a:ext uri="{FF2B5EF4-FFF2-40B4-BE49-F238E27FC236}">
                  <a16:creationId xmlns:a16="http://schemas.microsoft.com/office/drawing/2014/main" id="{B9BC7FEE-856A-0C97-8531-83A1C4369E67}"/>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9694919" y="4818437"/>
              <a:ext cx="94488" cy="97536"/>
            </a:xfrm>
            <a:prstGeom prst="rect">
              <a:avLst/>
            </a:prstGeom>
          </p:spPr>
        </p:pic>
      </p:grpSp>
    </p:spTree>
    <p:extLst>
      <p:ext uri="{BB962C8B-B14F-4D97-AF65-F5344CB8AC3E}">
        <p14:creationId xmlns:p14="http://schemas.microsoft.com/office/powerpoint/2010/main" val="2496417176"/>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ktangel 2">
            <a:extLst>
              <a:ext uri="{FF2B5EF4-FFF2-40B4-BE49-F238E27FC236}">
                <a16:creationId xmlns:a16="http://schemas.microsoft.com/office/drawing/2014/main" id="{7D5CDE99-B8DB-B1CF-BA10-DE875A554AAE}"/>
              </a:ext>
            </a:extLst>
          </p:cNvPr>
          <p:cNvSpPr/>
          <p:nvPr/>
        </p:nvSpPr>
        <p:spPr>
          <a:xfrm>
            <a:off x="562999" y="-2"/>
            <a:ext cx="5361888" cy="68580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0" rIns="36000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600" b="0" i="0" u="none" strike="noStrike" kern="1200" cap="none" spc="0" normalizeH="0" baseline="0" noProof="0" dirty="0">
              <a:ln>
                <a:noFill/>
              </a:ln>
              <a:solidFill>
                <a:srgbClr val="FFC000"/>
              </a:solidFill>
              <a:effectLst/>
              <a:uLnTx/>
              <a:uFillTx/>
              <a:latin typeface="Font Awesome 5 Pro Light" panose="020003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white"/>
                </a:solidFill>
                <a:effectLst/>
                <a:uLnTx/>
                <a:uFillTx/>
                <a:latin typeface="Abel Pro" panose="02000506030000020004" pitchFamily="2" charset="77"/>
                <a:ea typeface="+mn-ea"/>
                <a:cs typeface="+mn-cs"/>
              </a:rPr>
              <a:t>API Scanning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Abel" panose="02000506030000020004" pitchFamily="2" charset="0"/>
                <a:ea typeface="+mn-ea"/>
                <a:cs typeface="+mn-cs"/>
              </a:rPr>
              <a:t>Find vulnerabilities, such as OWASP API Top 10, in your APIs.</a:t>
            </a:r>
          </a:p>
        </p:txBody>
      </p:sp>
      <p:pic>
        <p:nvPicPr>
          <p:cNvPr id="5" name="Picture 50" descr="Icon&#10;&#10;Description automatically generated">
            <a:hlinkClick r:id="" action="ppaction://noaction"/>
            <a:extLst>
              <a:ext uri="{FF2B5EF4-FFF2-40B4-BE49-F238E27FC236}">
                <a16:creationId xmlns:a16="http://schemas.microsoft.com/office/drawing/2014/main" id="{CA58DDA2-93D7-8D35-9FDC-8777B68A01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828" y="1972770"/>
            <a:ext cx="1456229" cy="1456229"/>
          </a:xfrm>
          <a:prstGeom prst="rect">
            <a:avLst/>
          </a:prstGeom>
        </p:spPr>
      </p:pic>
      <p:sp>
        <p:nvSpPr>
          <p:cNvPr id="2" name="Rectangle 1">
            <a:hlinkClick r:id="" action="ppaction://noaction"/>
            <a:extLst>
              <a:ext uri="{FF2B5EF4-FFF2-40B4-BE49-F238E27FC236}">
                <a16:creationId xmlns:a16="http://schemas.microsoft.com/office/drawing/2014/main" id="{7CEB0B10-6255-E1AC-287C-D44C0DB78179}"/>
              </a:ext>
            </a:extLst>
          </p:cNvPr>
          <p:cNvSpPr/>
          <p:nvPr/>
        </p:nvSpPr>
        <p:spPr>
          <a:xfrm>
            <a:off x="10509337" y="228659"/>
            <a:ext cx="1490597" cy="324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73270044"/>
      </p:ext>
    </p:ext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ruta 11">
            <a:extLst>
              <a:ext uri="{FF2B5EF4-FFF2-40B4-BE49-F238E27FC236}">
                <a16:creationId xmlns:a16="http://schemas.microsoft.com/office/drawing/2014/main" id="{AA3FCBC5-8190-42DB-8D6F-EBE8F2D9353A}"/>
              </a:ext>
            </a:extLst>
          </p:cNvPr>
          <p:cNvSpPr txBox="1">
            <a:spLocks/>
          </p:cNvSpPr>
          <p:nvPr/>
        </p:nvSpPr>
        <p:spPr>
          <a:xfrm>
            <a:off x="-373" y="4320353"/>
            <a:ext cx="4125297" cy="2013403"/>
          </a:xfrm>
          <a:prstGeom prst="rect">
            <a:avLst/>
          </a:prstGeom>
          <a:noFill/>
        </p:spPr>
        <p:txBody>
          <a:bodyPr wrap="square" lIns="360000" tIns="0" rIns="36000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srgbClr val="FFC000"/>
              </a:solidFill>
              <a:effectLst/>
              <a:uLnTx/>
              <a:uFillTx/>
              <a:latin typeface="Font Awesome 5 Pro Light" panose="020005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10243E"/>
                </a:solidFill>
                <a:effectLst/>
                <a:uLnTx/>
                <a:uFillTx/>
                <a:latin typeface="Abel Pro" panose="02000506030000020004" pitchFamily="50" charset="0"/>
                <a:ea typeface="+mn-ea"/>
                <a:cs typeface="+mn-cs"/>
              </a:rPr>
              <a:t>Injections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10243E"/>
                </a:solidFill>
                <a:effectLst/>
                <a:uLnTx/>
                <a:uFillTx/>
                <a:latin typeface="Abel Pro" panose="02000506030000020004" pitchFamily="50" charset="0"/>
                <a:ea typeface="+mn-ea"/>
                <a:cs typeface="+mn-cs"/>
              </a:rPr>
              <a:t>Identify SQL injections, Parameter and Type injections flaws in your API caused by improper validation of data. </a:t>
            </a:r>
          </a:p>
        </p:txBody>
      </p:sp>
      <p:sp>
        <p:nvSpPr>
          <p:cNvPr id="13" name="textruta 12">
            <a:extLst>
              <a:ext uri="{FF2B5EF4-FFF2-40B4-BE49-F238E27FC236}">
                <a16:creationId xmlns:a16="http://schemas.microsoft.com/office/drawing/2014/main" id="{8075C771-046D-49C0-9E7F-9DF57DD99BA1}"/>
              </a:ext>
            </a:extLst>
          </p:cNvPr>
          <p:cNvSpPr txBox="1">
            <a:spLocks/>
          </p:cNvSpPr>
          <p:nvPr/>
        </p:nvSpPr>
        <p:spPr>
          <a:xfrm>
            <a:off x="4070987" y="1650951"/>
            <a:ext cx="4125297" cy="2013408"/>
          </a:xfrm>
          <a:prstGeom prst="rect">
            <a:avLst/>
          </a:prstGeom>
          <a:noFill/>
        </p:spPr>
        <p:txBody>
          <a:bodyPr wrap="square" lIns="360000" tIns="0" rIns="36000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srgbClr val="FFC000"/>
              </a:solidFill>
              <a:effectLst/>
              <a:uLnTx/>
              <a:uFillTx/>
              <a:latin typeface="Font Awesome 5 Pro Light" panose="020005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10243E"/>
                </a:solidFill>
                <a:effectLst/>
                <a:uLnTx/>
                <a:uFillTx/>
                <a:latin typeface="Abel Pro" panose="02000506030000020004" pitchFamily="50" charset="0"/>
                <a:ea typeface="+mn-ea"/>
                <a:cs typeface="+mn-cs"/>
              </a:rPr>
              <a:t>OWASP API Top 10</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10243E"/>
                </a:solidFill>
                <a:effectLst/>
                <a:uLnTx/>
                <a:uFillTx/>
                <a:latin typeface="Abel Pro" panose="02000506030000020004" pitchFamily="50" charset="0"/>
                <a:ea typeface="+mn-ea"/>
                <a:cs typeface="+mn-cs"/>
              </a:rPr>
              <a:t>Coverage for OWASP API Security Top 10 and additional security vulnerabilities.</a:t>
            </a:r>
          </a:p>
        </p:txBody>
      </p:sp>
      <p:sp>
        <p:nvSpPr>
          <p:cNvPr id="14" name="textruta 13">
            <a:extLst>
              <a:ext uri="{FF2B5EF4-FFF2-40B4-BE49-F238E27FC236}">
                <a16:creationId xmlns:a16="http://schemas.microsoft.com/office/drawing/2014/main" id="{AA7FE1DE-A560-43ED-8FF1-7AEF346EADAD}"/>
              </a:ext>
            </a:extLst>
          </p:cNvPr>
          <p:cNvSpPr txBox="1">
            <a:spLocks/>
          </p:cNvSpPr>
          <p:nvPr/>
        </p:nvSpPr>
        <p:spPr>
          <a:xfrm>
            <a:off x="8164344" y="4320354"/>
            <a:ext cx="4050023" cy="2013402"/>
          </a:xfrm>
          <a:prstGeom prst="rect">
            <a:avLst/>
          </a:prstGeom>
          <a:noFill/>
        </p:spPr>
        <p:txBody>
          <a:bodyPr wrap="square" lIns="360000" tIns="0" rIns="36000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FFC000"/>
                </a:solidFill>
                <a:effectLst/>
                <a:uLnTx/>
                <a:uFillTx/>
                <a:latin typeface="Font Awesome 5 Pro Light" panose="02000503000000000000" pitchFamily="50" charset="0"/>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10243E"/>
                </a:solidFill>
                <a:effectLst/>
                <a:uLnTx/>
                <a:uFillTx/>
                <a:latin typeface="Abel Pro" panose="02000506030000020004" pitchFamily="50" charset="0"/>
                <a:ea typeface="+mn-ea"/>
                <a:cs typeface="+mn-cs"/>
              </a:rPr>
              <a:t>Data exposure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10243E"/>
                </a:solidFill>
                <a:effectLst/>
                <a:uLnTx/>
                <a:uFillTx/>
                <a:latin typeface="Abel Pro" panose="02000506030000020004" pitchFamily="50" charset="0"/>
                <a:ea typeface="+mn-ea"/>
                <a:cs typeface="+mn-cs"/>
              </a:rPr>
              <a:t>Identify excessive exposed data and object properties that impose a risk.</a:t>
            </a:r>
          </a:p>
        </p:txBody>
      </p:sp>
      <p:cxnSp>
        <p:nvCxnSpPr>
          <p:cNvPr id="25" name="Rak koppling 24">
            <a:extLst>
              <a:ext uri="{FF2B5EF4-FFF2-40B4-BE49-F238E27FC236}">
                <a16:creationId xmlns:a16="http://schemas.microsoft.com/office/drawing/2014/main" id="{4D62D50A-F555-4D3F-B127-6FA88E22EF95}"/>
              </a:ext>
            </a:extLst>
          </p:cNvPr>
          <p:cNvCxnSpPr/>
          <p:nvPr/>
        </p:nvCxnSpPr>
        <p:spPr>
          <a:xfrm>
            <a:off x="4125296" y="1286674"/>
            <a:ext cx="0" cy="5133102"/>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6" name="Rak koppling 25">
            <a:extLst>
              <a:ext uri="{FF2B5EF4-FFF2-40B4-BE49-F238E27FC236}">
                <a16:creationId xmlns:a16="http://schemas.microsoft.com/office/drawing/2014/main" id="{B3D02990-94F7-4338-A6A6-73ACF02B9242}"/>
              </a:ext>
            </a:extLst>
          </p:cNvPr>
          <p:cNvCxnSpPr/>
          <p:nvPr/>
        </p:nvCxnSpPr>
        <p:spPr>
          <a:xfrm>
            <a:off x="8152297" y="1286674"/>
            <a:ext cx="0" cy="5133102"/>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2" name="textruta 1">
            <a:extLst>
              <a:ext uri="{FF2B5EF4-FFF2-40B4-BE49-F238E27FC236}">
                <a16:creationId xmlns:a16="http://schemas.microsoft.com/office/drawing/2014/main" id="{8D703AC6-7134-4F30-8DA9-24541CD8ED30}"/>
              </a:ext>
            </a:extLst>
          </p:cNvPr>
          <p:cNvSpPr txBox="1">
            <a:spLocks/>
          </p:cNvSpPr>
          <p:nvPr/>
        </p:nvSpPr>
        <p:spPr>
          <a:xfrm>
            <a:off x="4124924" y="4063502"/>
            <a:ext cx="4050026" cy="2214749"/>
          </a:xfrm>
          <a:prstGeom prst="rect">
            <a:avLst/>
          </a:prstGeom>
          <a:noFill/>
        </p:spPr>
        <p:txBody>
          <a:bodyPr wrap="square" lIns="360000" tIns="0" rIns="36000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FFC000"/>
                </a:solidFill>
                <a:effectLst/>
                <a:uLnTx/>
                <a:uFillTx/>
                <a:latin typeface="Font Awesome 5 Pro Light" panose="02000503000000000000" pitchFamily="50" charset="0"/>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10243E"/>
                </a:solidFill>
                <a:effectLst/>
                <a:uLnTx/>
                <a:uFillTx/>
                <a:latin typeface="Abel Pro" panose="02000506030000020004" pitchFamily="50" charset="0"/>
                <a:ea typeface="+mn-ea"/>
                <a:cs typeface="+mn-cs"/>
              </a:rPr>
              <a:t>User &amp; object </a:t>
            </a:r>
            <a:r>
              <a:rPr lang="en-US" sz="3200" b="1" dirty="0">
                <a:solidFill>
                  <a:srgbClr val="10243E"/>
                </a:solidFill>
                <a:latin typeface="Abel Pro" panose="02000506030000020004" pitchFamily="50" charset="0"/>
              </a:rPr>
              <a:t>a</a:t>
            </a:r>
            <a:r>
              <a:rPr kumimoji="0" lang="en-US" sz="3200" b="1" i="0" u="none" strike="noStrike" kern="1200" cap="none" spc="0" normalizeH="0" baseline="0" noProof="0" dirty="0" err="1">
                <a:ln>
                  <a:noFill/>
                </a:ln>
                <a:solidFill>
                  <a:srgbClr val="10243E"/>
                </a:solidFill>
                <a:effectLst/>
                <a:uLnTx/>
                <a:uFillTx/>
                <a:latin typeface="Abel Pro" panose="02000506030000020004" pitchFamily="50" charset="0"/>
                <a:ea typeface="+mn-ea"/>
                <a:cs typeface="+mn-cs"/>
              </a:rPr>
              <a:t>uthentication</a:t>
            </a:r>
            <a:endParaRPr kumimoji="0" lang="en-US" sz="3200" b="1" i="0" u="none" strike="noStrike" kern="1200" cap="none" spc="0" normalizeH="0" baseline="0" noProof="0" dirty="0">
              <a:ln>
                <a:noFill/>
              </a:ln>
              <a:solidFill>
                <a:srgbClr val="10243E"/>
              </a:solidFill>
              <a:effectLst/>
              <a:uLnTx/>
              <a:uFillTx/>
              <a:latin typeface="Abel Pro" panose="02000506030000020004"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10243E"/>
                </a:solidFill>
                <a:effectLst/>
                <a:uLnTx/>
                <a:uFillTx/>
                <a:latin typeface="Abel Pro" panose="02000506030000020004" pitchFamily="50" charset="0"/>
                <a:ea typeface="+mn-ea"/>
                <a:cs typeface="+mn-cs"/>
              </a:rPr>
              <a:t>Finds </a:t>
            </a:r>
            <a:r>
              <a:rPr lang="en-US" sz="1600" dirty="0">
                <a:solidFill>
                  <a:srgbClr val="10243E"/>
                </a:solidFill>
                <a:latin typeface="Abel Pro" panose="02000506030000020004" pitchFamily="50" charset="0"/>
              </a:rPr>
              <a:t>b</a:t>
            </a:r>
            <a:r>
              <a:rPr kumimoji="0" lang="en-US" sz="1600" b="0" i="0" u="none" strike="noStrike" kern="1200" cap="none" spc="0" normalizeH="0" baseline="0" noProof="0" dirty="0" err="1">
                <a:ln>
                  <a:noFill/>
                </a:ln>
                <a:solidFill>
                  <a:srgbClr val="10243E"/>
                </a:solidFill>
                <a:effectLst/>
                <a:uLnTx/>
                <a:uFillTx/>
                <a:latin typeface="Abel Pro" panose="02000506030000020004" pitchFamily="50" charset="0"/>
                <a:ea typeface="+mn-ea"/>
                <a:cs typeface="+mn-cs"/>
              </a:rPr>
              <a:t>roken</a:t>
            </a:r>
            <a:r>
              <a:rPr kumimoji="0" lang="en-US" sz="1600" b="0" i="0" u="none" strike="noStrike" kern="1200" cap="none" spc="0" normalizeH="0" baseline="0" noProof="0" dirty="0">
                <a:ln>
                  <a:noFill/>
                </a:ln>
                <a:solidFill>
                  <a:srgbClr val="10243E"/>
                </a:solidFill>
                <a:effectLst/>
                <a:uLnTx/>
                <a:uFillTx/>
                <a:latin typeface="Abel Pro" panose="02000506030000020004" pitchFamily="50" charset="0"/>
                <a:ea typeface="+mn-ea"/>
                <a:cs typeface="+mn-cs"/>
              </a:rPr>
              <a:t> or incorrectly configured authentication methods and function level authorization.</a:t>
            </a:r>
          </a:p>
        </p:txBody>
      </p:sp>
      <p:cxnSp>
        <p:nvCxnSpPr>
          <p:cNvPr id="9" name="Rak koppling 8">
            <a:extLst>
              <a:ext uri="{FF2B5EF4-FFF2-40B4-BE49-F238E27FC236}">
                <a16:creationId xmlns:a16="http://schemas.microsoft.com/office/drawing/2014/main" id="{5CA9713E-8985-4D41-9889-5E96CD96CDA8}"/>
              </a:ext>
            </a:extLst>
          </p:cNvPr>
          <p:cNvCxnSpPr>
            <a:cxnSpLocks/>
          </p:cNvCxnSpPr>
          <p:nvPr/>
        </p:nvCxnSpPr>
        <p:spPr>
          <a:xfrm>
            <a:off x="366765" y="3853226"/>
            <a:ext cx="11366378"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6" name="textruta 5">
            <a:extLst>
              <a:ext uri="{FF2B5EF4-FFF2-40B4-BE49-F238E27FC236}">
                <a16:creationId xmlns:a16="http://schemas.microsoft.com/office/drawing/2014/main" id="{1875A84E-19CE-4BA1-A8B8-48DA505905E9}"/>
              </a:ext>
            </a:extLst>
          </p:cNvPr>
          <p:cNvSpPr txBox="1">
            <a:spLocks/>
          </p:cNvSpPr>
          <p:nvPr/>
        </p:nvSpPr>
        <p:spPr>
          <a:xfrm>
            <a:off x="54310" y="1645533"/>
            <a:ext cx="4016679" cy="1997418"/>
          </a:xfrm>
          <a:prstGeom prst="rect">
            <a:avLst/>
          </a:prstGeom>
          <a:noFill/>
        </p:spPr>
        <p:txBody>
          <a:bodyPr wrap="square" lIns="360000" tIns="0" rIns="36000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FFC000"/>
                </a:solidFill>
                <a:effectLst/>
                <a:uLnTx/>
                <a:uFillTx/>
                <a:latin typeface="Font Awesome 5 Pro Light" panose="02000303000000000000" pitchFamily="50" charset="0"/>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10243E"/>
                </a:solidFill>
                <a:effectLst/>
                <a:uLnTx/>
                <a:uFillTx/>
                <a:latin typeface="Abel Pro" panose="02000506030000020004" pitchFamily="50" charset="0"/>
                <a:ea typeface="+mn-ea"/>
                <a:cs typeface="+mn-cs"/>
              </a:rPr>
              <a:t>Broad coverage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92440"/>
                </a:solidFill>
                <a:effectLst/>
                <a:uLnTx/>
                <a:uFillTx/>
                <a:latin typeface="Abel Pro" panose="02000506030000020004" pitchFamily="50" charset="0"/>
                <a:ea typeface="+mn-ea"/>
                <a:cs typeface="+mn-cs"/>
              </a:rPr>
              <a:t>Scan for threats across all your APIs including REST/</a:t>
            </a:r>
            <a:r>
              <a:rPr kumimoji="0" lang="en-US" sz="1600" b="0" i="0" u="none" strike="noStrike" kern="1200" cap="none" spc="0" normalizeH="0" baseline="0" noProof="0" dirty="0" err="1">
                <a:ln>
                  <a:noFill/>
                </a:ln>
                <a:solidFill>
                  <a:srgbClr val="092440"/>
                </a:solidFill>
                <a:effectLst/>
                <a:uLnTx/>
                <a:uFillTx/>
                <a:latin typeface="Abel Pro" panose="02000506030000020004" pitchFamily="50" charset="0"/>
                <a:ea typeface="+mn-ea"/>
                <a:cs typeface="+mn-cs"/>
              </a:rPr>
              <a:t>OpenAPI</a:t>
            </a:r>
            <a:r>
              <a:rPr kumimoji="0" lang="en-US" sz="1600" b="0" i="0" u="none" strike="noStrike" kern="1200" cap="none" spc="0" normalizeH="0" baseline="0" noProof="0" dirty="0">
                <a:ln>
                  <a:noFill/>
                </a:ln>
                <a:solidFill>
                  <a:srgbClr val="092440"/>
                </a:solidFill>
                <a:effectLst/>
                <a:uLnTx/>
                <a:uFillTx/>
                <a:latin typeface="Abel Pro" panose="02000506030000020004" pitchFamily="50" charset="0"/>
                <a:ea typeface="+mn-ea"/>
                <a:cs typeface="+mn-cs"/>
              </a:rPr>
              <a:t>, SOAP, and </a:t>
            </a:r>
            <a:r>
              <a:rPr kumimoji="0" lang="en-US" sz="1600" b="0" i="0" u="none" strike="noStrike" kern="1200" cap="none" spc="0" normalizeH="0" baseline="0" noProof="0" dirty="0" err="1">
                <a:ln>
                  <a:noFill/>
                </a:ln>
                <a:solidFill>
                  <a:srgbClr val="092440"/>
                </a:solidFill>
                <a:effectLst/>
                <a:uLnTx/>
                <a:uFillTx/>
                <a:latin typeface="Abel Pro" panose="02000506030000020004" pitchFamily="50" charset="0"/>
                <a:ea typeface="+mn-ea"/>
                <a:cs typeface="+mn-cs"/>
              </a:rPr>
              <a:t>GraphQL</a:t>
            </a:r>
            <a:r>
              <a:rPr kumimoji="0" lang="en-US" sz="1600" b="0" i="0" u="none" strike="noStrike" kern="1200" cap="none" spc="0" normalizeH="0" baseline="0" noProof="0" dirty="0">
                <a:ln>
                  <a:noFill/>
                </a:ln>
                <a:solidFill>
                  <a:srgbClr val="092440"/>
                </a:solidFill>
                <a:effectLst/>
                <a:uLnTx/>
                <a:uFillTx/>
                <a:latin typeface="Abel Pro" panose="02000506030000020004" pitchFamily="50" charset="0"/>
                <a:ea typeface="+mn-ea"/>
                <a:cs typeface="+mn-cs"/>
              </a:rPr>
              <a:t>.</a:t>
            </a:r>
          </a:p>
        </p:txBody>
      </p:sp>
      <p:sp>
        <p:nvSpPr>
          <p:cNvPr id="8" name="textruta 7">
            <a:extLst>
              <a:ext uri="{FF2B5EF4-FFF2-40B4-BE49-F238E27FC236}">
                <a16:creationId xmlns:a16="http://schemas.microsoft.com/office/drawing/2014/main" id="{608E2F06-C5CF-4E34-AD88-074495FB3989}"/>
              </a:ext>
            </a:extLst>
          </p:cNvPr>
          <p:cNvSpPr txBox="1">
            <a:spLocks/>
          </p:cNvSpPr>
          <p:nvPr/>
        </p:nvSpPr>
        <p:spPr>
          <a:xfrm>
            <a:off x="8121010" y="1649845"/>
            <a:ext cx="4016680" cy="2208800"/>
          </a:xfrm>
          <a:prstGeom prst="rect">
            <a:avLst/>
          </a:prstGeom>
          <a:noFill/>
        </p:spPr>
        <p:txBody>
          <a:bodyPr wrap="square" lIns="360000" tIns="0" rIns="36000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srgbClr val="FFC000"/>
              </a:solidFill>
              <a:effectLst/>
              <a:uLnTx/>
              <a:uFillTx/>
              <a:latin typeface="Font Awesome 5 Pro Light" panose="020005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10243E"/>
                </a:solidFill>
                <a:effectLst/>
                <a:uLnTx/>
                <a:uFillTx/>
                <a:latin typeface="Abel Pro" panose="02000506030000020004" pitchFamily="50" charset="0"/>
                <a:ea typeface="+mn-ea"/>
                <a:cs typeface="+mn-cs"/>
              </a:rPr>
              <a:t>Misconfigurations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10243E"/>
                </a:solidFill>
                <a:effectLst/>
                <a:uLnTx/>
                <a:uFillTx/>
                <a:latin typeface="Abel Pro" panose="02000506030000020004" pitchFamily="50" charset="0"/>
                <a:ea typeface="+mn-ea"/>
                <a:cs typeface="+mn-cs"/>
              </a:rPr>
              <a:t>Finds misconfiguration for the hosted API and the server hosting it.</a:t>
            </a:r>
          </a:p>
        </p:txBody>
      </p:sp>
      <p:sp>
        <p:nvSpPr>
          <p:cNvPr id="5" name="Title 4">
            <a:extLst>
              <a:ext uri="{FF2B5EF4-FFF2-40B4-BE49-F238E27FC236}">
                <a16:creationId xmlns:a16="http://schemas.microsoft.com/office/drawing/2014/main" id="{4AFC8833-9878-4B21-33CF-83065E1B32A7}"/>
              </a:ext>
            </a:extLst>
          </p:cNvPr>
          <p:cNvSpPr>
            <a:spLocks noGrp="1"/>
          </p:cNvSpPr>
          <p:nvPr>
            <p:ph type="title"/>
          </p:nvPr>
        </p:nvSpPr>
        <p:spPr/>
        <p:txBody>
          <a:bodyPr/>
          <a:lstStyle/>
          <a:p>
            <a:r>
              <a:rPr lang="en-US" dirty="0"/>
              <a:t>capabilities</a:t>
            </a:r>
          </a:p>
        </p:txBody>
      </p:sp>
      <p:sp>
        <p:nvSpPr>
          <p:cNvPr id="3" name="Rectangle 2">
            <a:hlinkClick r:id="" action="ppaction://noaction"/>
            <a:extLst>
              <a:ext uri="{FF2B5EF4-FFF2-40B4-BE49-F238E27FC236}">
                <a16:creationId xmlns:a16="http://schemas.microsoft.com/office/drawing/2014/main" id="{399F7894-600C-4FBE-9BAE-508584C797F5}"/>
              </a:ext>
            </a:extLst>
          </p:cNvPr>
          <p:cNvSpPr/>
          <p:nvPr/>
        </p:nvSpPr>
        <p:spPr>
          <a:xfrm>
            <a:off x="10509337" y="228659"/>
            <a:ext cx="1490597" cy="324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1" name="Graphic 10">
            <a:extLst>
              <a:ext uri="{FF2B5EF4-FFF2-40B4-BE49-F238E27FC236}">
                <a16:creationId xmlns:a16="http://schemas.microsoft.com/office/drawing/2014/main" id="{1BE21C27-975D-5F82-9335-9BB054D937B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913601" y="1723851"/>
            <a:ext cx="548640" cy="487680"/>
          </a:xfrm>
          <a:prstGeom prst="rect">
            <a:avLst/>
          </a:prstGeom>
        </p:spPr>
      </p:pic>
      <p:pic>
        <p:nvPicPr>
          <p:cNvPr id="15" name="Graphic 14">
            <a:extLst>
              <a:ext uri="{FF2B5EF4-FFF2-40B4-BE49-F238E27FC236}">
                <a16:creationId xmlns:a16="http://schemas.microsoft.com/office/drawing/2014/main" id="{F4AFCFB4-439F-73B7-9DD5-B6FF2512EA0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65960" y="4399911"/>
            <a:ext cx="426720" cy="487680"/>
          </a:xfrm>
          <a:prstGeom prst="rect">
            <a:avLst/>
          </a:prstGeom>
        </p:spPr>
      </p:pic>
      <p:pic>
        <p:nvPicPr>
          <p:cNvPr id="18" name="Graphic 17">
            <a:extLst>
              <a:ext uri="{FF2B5EF4-FFF2-40B4-BE49-F238E27FC236}">
                <a16:creationId xmlns:a16="http://schemas.microsoft.com/office/drawing/2014/main" id="{E420C149-F0DD-98E9-9991-A8958FC550B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890125" y="1723851"/>
            <a:ext cx="487680" cy="487680"/>
          </a:xfrm>
          <a:prstGeom prst="rect">
            <a:avLst/>
          </a:prstGeom>
        </p:spPr>
      </p:pic>
    </p:spTree>
    <p:extLst>
      <p:ext uri="{BB962C8B-B14F-4D97-AF65-F5344CB8AC3E}">
        <p14:creationId xmlns:p14="http://schemas.microsoft.com/office/powerpoint/2010/main" val="1998014257"/>
      </p:ext>
    </p:extLst>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Полилиния 65">
            <a:extLst>
              <a:ext uri="{FF2B5EF4-FFF2-40B4-BE49-F238E27FC236}">
                <a16:creationId xmlns:a16="http://schemas.microsoft.com/office/drawing/2014/main" id="{F796908B-2B92-4AB8-8F71-7FEF1A1DBE85}"/>
              </a:ext>
            </a:extLst>
          </p:cNvPr>
          <p:cNvSpPr>
            <a:spLocks/>
          </p:cNvSpPr>
          <p:nvPr/>
        </p:nvSpPr>
        <p:spPr bwMode="auto">
          <a:xfrm flipH="1">
            <a:off x="3015182" y="3520591"/>
            <a:ext cx="2304681" cy="639982"/>
          </a:xfrm>
          <a:custGeom>
            <a:avLst/>
            <a:gdLst>
              <a:gd name="T0" fmla="*/ 0 w 2117558"/>
              <a:gd name="T1" fmla="*/ 1180800 h 1179094"/>
              <a:gd name="T2" fmla="*/ 986236 w 2117558"/>
              <a:gd name="T3" fmla="*/ 192784 h 1179094"/>
              <a:gd name="T4" fmla="*/ 1371109 w 2117558"/>
              <a:gd name="T5" fmla="*/ 0 h 1179094"/>
              <a:gd name="T6" fmla="*/ 2116800 w 2117558"/>
              <a:gd name="T7" fmla="*/ 0 h 11790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7558" h="1179094">
                <a:moveTo>
                  <a:pt x="0" y="1179094"/>
                </a:moveTo>
                <a:lnTo>
                  <a:pt x="986589" y="192505"/>
                </a:lnTo>
                <a:cubicBezTo>
                  <a:pt x="1075897" y="111610"/>
                  <a:pt x="1187507" y="8412"/>
                  <a:pt x="1371600" y="0"/>
                </a:cubicBezTo>
                <a:lnTo>
                  <a:pt x="2117558" y="0"/>
                </a:lnTo>
              </a:path>
            </a:pathLst>
          </a:custGeom>
          <a:noFill/>
          <a:ln w="38100" cap="flat" cmpd="sng">
            <a:solidFill>
              <a:srgbClr val="FFC000"/>
            </a:solidFill>
            <a:prstDash val="sysDash"/>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599" b="0" i="0" u="none" strike="noStrike" kern="1200" cap="none" spc="0" normalizeH="0" baseline="0" noProof="0">
              <a:ln>
                <a:noFill/>
              </a:ln>
              <a:solidFill>
                <a:srgbClr val="10243E"/>
              </a:solidFill>
              <a:effectLst/>
              <a:uLnTx/>
              <a:uFillTx/>
              <a:latin typeface="Lato Light" panose="020F0502020204030203" pitchFamily="34" charset="0"/>
              <a:ea typeface="+mn-ea"/>
              <a:cs typeface="+mn-cs"/>
            </a:endParaRPr>
          </a:p>
        </p:txBody>
      </p:sp>
      <p:sp>
        <p:nvSpPr>
          <p:cNvPr id="78" name="Rektangel: rundade hörn 77">
            <a:extLst>
              <a:ext uri="{FF2B5EF4-FFF2-40B4-BE49-F238E27FC236}">
                <a16:creationId xmlns:a16="http://schemas.microsoft.com/office/drawing/2014/main" id="{AF9C3D85-8F07-0B80-1032-F2E3645816FB}"/>
              </a:ext>
            </a:extLst>
          </p:cNvPr>
          <p:cNvSpPr/>
          <p:nvPr/>
        </p:nvSpPr>
        <p:spPr>
          <a:xfrm>
            <a:off x="7832807" y="558274"/>
            <a:ext cx="3928909" cy="5936624"/>
          </a:xfrm>
          <a:prstGeom prst="roundRect">
            <a:avLst>
              <a:gd name="adj" fmla="val 3149"/>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lumMod val="75000"/>
                </a:prstClr>
              </a:solidFill>
              <a:effectLst/>
              <a:uLnTx/>
              <a:uFillTx/>
              <a:latin typeface="Font Awesome 5 Pro Light" panose="020003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lumMod val="75000"/>
                  </a:prstClr>
                </a:solidFill>
                <a:effectLst/>
                <a:uLnTx/>
                <a:uFillTx/>
                <a:latin typeface="Abel" panose="02000506030000020004" pitchFamily="2" charset="0"/>
                <a:ea typeface="+mn-ea"/>
                <a:cs typeface="+mn-cs"/>
              </a:rPr>
              <a:t>DMZ</a:t>
            </a:r>
          </a:p>
        </p:txBody>
      </p:sp>
      <p:sp>
        <p:nvSpPr>
          <p:cNvPr id="228" name="Полилиния 65">
            <a:extLst>
              <a:ext uri="{FF2B5EF4-FFF2-40B4-BE49-F238E27FC236}">
                <a16:creationId xmlns:a16="http://schemas.microsoft.com/office/drawing/2014/main" id="{8C7EA4DD-F46C-45D1-BCA0-22AF0BC97E16}"/>
              </a:ext>
            </a:extLst>
          </p:cNvPr>
          <p:cNvSpPr>
            <a:spLocks/>
          </p:cNvSpPr>
          <p:nvPr/>
        </p:nvSpPr>
        <p:spPr bwMode="auto">
          <a:xfrm>
            <a:off x="6719150" y="2077972"/>
            <a:ext cx="2277948" cy="757866"/>
          </a:xfrm>
          <a:custGeom>
            <a:avLst/>
            <a:gdLst>
              <a:gd name="T0" fmla="*/ 0 w 2117558"/>
              <a:gd name="T1" fmla="*/ 1180800 h 1179094"/>
              <a:gd name="T2" fmla="*/ 986236 w 2117558"/>
              <a:gd name="T3" fmla="*/ 192784 h 1179094"/>
              <a:gd name="T4" fmla="*/ 1371109 w 2117558"/>
              <a:gd name="T5" fmla="*/ 0 h 1179094"/>
              <a:gd name="T6" fmla="*/ 2116800 w 2117558"/>
              <a:gd name="T7" fmla="*/ 0 h 11790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7558" h="1179094">
                <a:moveTo>
                  <a:pt x="0" y="1179094"/>
                </a:moveTo>
                <a:lnTo>
                  <a:pt x="986589" y="192505"/>
                </a:lnTo>
                <a:cubicBezTo>
                  <a:pt x="1075897" y="111610"/>
                  <a:pt x="1187507" y="8412"/>
                  <a:pt x="1371600" y="0"/>
                </a:cubicBezTo>
                <a:lnTo>
                  <a:pt x="2117558" y="0"/>
                </a:lnTo>
              </a:path>
            </a:pathLst>
          </a:custGeom>
          <a:noFill/>
          <a:ln w="38100" cap="flat" cmpd="sng">
            <a:solidFill>
              <a:srgbClr val="FFC000"/>
            </a:solidFill>
            <a:prstDash val="sysDash"/>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599" b="0" i="0" u="none" strike="noStrike" kern="1200" cap="none" spc="0" normalizeH="0" baseline="0" noProof="0">
              <a:ln>
                <a:noFill/>
              </a:ln>
              <a:solidFill>
                <a:srgbClr val="10243E"/>
              </a:solidFill>
              <a:effectLst/>
              <a:uLnTx/>
              <a:uFillTx/>
              <a:latin typeface="Lato Light" panose="020F0502020204030203" pitchFamily="34" charset="0"/>
              <a:ea typeface="+mn-ea"/>
              <a:cs typeface="+mn-cs"/>
            </a:endParaRPr>
          </a:p>
        </p:txBody>
      </p:sp>
      <p:sp>
        <p:nvSpPr>
          <p:cNvPr id="229" name="Полилиния 65">
            <a:extLst>
              <a:ext uri="{FF2B5EF4-FFF2-40B4-BE49-F238E27FC236}">
                <a16:creationId xmlns:a16="http://schemas.microsoft.com/office/drawing/2014/main" id="{D608D117-4E5F-42CA-9EA8-0C6ECF91D6B4}"/>
              </a:ext>
            </a:extLst>
          </p:cNvPr>
          <p:cNvSpPr>
            <a:spLocks/>
          </p:cNvSpPr>
          <p:nvPr/>
        </p:nvSpPr>
        <p:spPr bwMode="auto">
          <a:xfrm>
            <a:off x="6485971" y="3514840"/>
            <a:ext cx="2418053" cy="1031494"/>
          </a:xfrm>
          <a:custGeom>
            <a:avLst/>
            <a:gdLst>
              <a:gd name="T0" fmla="*/ 0 w 2117558"/>
              <a:gd name="T1" fmla="*/ 1180800 h 1179094"/>
              <a:gd name="T2" fmla="*/ 986236 w 2117558"/>
              <a:gd name="T3" fmla="*/ 192784 h 1179094"/>
              <a:gd name="T4" fmla="*/ 1371109 w 2117558"/>
              <a:gd name="T5" fmla="*/ 0 h 1179094"/>
              <a:gd name="T6" fmla="*/ 2116800 w 2117558"/>
              <a:gd name="T7" fmla="*/ 0 h 11790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7558" h="1179094">
                <a:moveTo>
                  <a:pt x="0" y="1179094"/>
                </a:moveTo>
                <a:lnTo>
                  <a:pt x="986589" y="192505"/>
                </a:lnTo>
                <a:cubicBezTo>
                  <a:pt x="1075897" y="111610"/>
                  <a:pt x="1187507" y="8412"/>
                  <a:pt x="1371600" y="0"/>
                </a:cubicBezTo>
                <a:lnTo>
                  <a:pt x="2117558" y="0"/>
                </a:lnTo>
              </a:path>
            </a:pathLst>
          </a:custGeom>
          <a:noFill/>
          <a:ln w="38100" cap="flat" cmpd="sng">
            <a:solidFill>
              <a:srgbClr val="FFC000"/>
            </a:solidFill>
            <a:prstDash val="sysDash"/>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599" b="0" i="0" u="none" strike="noStrike" kern="1200" cap="none" spc="0" normalizeH="0" baseline="0" noProof="0">
              <a:ln>
                <a:noFill/>
              </a:ln>
              <a:solidFill>
                <a:srgbClr val="10243E"/>
              </a:solidFill>
              <a:effectLst/>
              <a:uLnTx/>
              <a:uFillTx/>
              <a:latin typeface="Lato Light" panose="020F0502020204030203" pitchFamily="34" charset="0"/>
              <a:ea typeface="+mn-ea"/>
              <a:cs typeface="+mn-cs"/>
            </a:endParaRPr>
          </a:p>
        </p:txBody>
      </p:sp>
      <p:sp>
        <p:nvSpPr>
          <p:cNvPr id="128" name="Полилиния 65">
            <a:extLst>
              <a:ext uri="{FF2B5EF4-FFF2-40B4-BE49-F238E27FC236}">
                <a16:creationId xmlns:a16="http://schemas.microsoft.com/office/drawing/2014/main" id="{A30DA55A-FD04-4CD6-A689-92EE25709E59}"/>
              </a:ext>
            </a:extLst>
          </p:cNvPr>
          <p:cNvSpPr>
            <a:spLocks/>
          </p:cNvSpPr>
          <p:nvPr/>
        </p:nvSpPr>
        <p:spPr bwMode="auto">
          <a:xfrm flipV="1">
            <a:off x="6436536" y="4336783"/>
            <a:ext cx="2467488" cy="919647"/>
          </a:xfrm>
          <a:custGeom>
            <a:avLst/>
            <a:gdLst>
              <a:gd name="T0" fmla="*/ 0 w 2117558"/>
              <a:gd name="T1" fmla="*/ 1180800 h 1179094"/>
              <a:gd name="T2" fmla="*/ 986236 w 2117558"/>
              <a:gd name="T3" fmla="*/ 192784 h 1179094"/>
              <a:gd name="T4" fmla="*/ 1371109 w 2117558"/>
              <a:gd name="T5" fmla="*/ 0 h 1179094"/>
              <a:gd name="T6" fmla="*/ 2116800 w 2117558"/>
              <a:gd name="T7" fmla="*/ 0 h 11790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7558" h="1179094">
                <a:moveTo>
                  <a:pt x="0" y="1179094"/>
                </a:moveTo>
                <a:lnTo>
                  <a:pt x="986589" y="192505"/>
                </a:lnTo>
                <a:cubicBezTo>
                  <a:pt x="1075897" y="111610"/>
                  <a:pt x="1187507" y="8412"/>
                  <a:pt x="1371600" y="0"/>
                </a:cubicBezTo>
                <a:lnTo>
                  <a:pt x="2117558" y="0"/>
                </a:lnTo>
              </a:path>
            </a:pathLst>
          </a:custGeom>
          <a:noFill/>
          <a:ln w="38100" cap="flat" cmpd="sng">
            <a:solidFill>
              <a:srgbClr val="FFC000"/>
            </a:solidFill>
            <a:prstDash val="sysDash"/>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599" b="0" i="0" u="none" strike="noStrike" kern="1200" cap="none" spc="0" normalizeH="0" baseline="0" noProof="0">
              <a:ln>
                <a:noFill/>
              </a:ln>
              <a:solidFill>
                <a:srgbClr val="10243E"/>
              </a:solidFill>
              <a:effectLst/>
              <a:uLnTx/>
              <a:uFillTx/>
              <a:latin typeface="Lato Light" panose="020F0502020204030203" pitchFamily="34" charset="0"/>
              <a:ea typeface="+mn-ea"/>
              <a:cs typeface="+mn-cs"/>
            </a:endParaRPr>
          </a:p>
        </p:txBody>
      </p:sp>
      <p:sp>
        <p:nvSpPr>
          <p:cNvPr id="227" name="Полилиния 65">
            <a:extLst>
              <a:ext uri="{FF2B5EF4-FFF2-40B4-BE49-F238E27FC236}">
                <a16:creationId xmlns:a16="http://schemas.microsoft.com/office/drawing/2014/main" id="{F473A85C-FFD0-4366-8E82-9D03C956A102}"/>
              </a:ext>
            </a:extLst>
          </p:cNvPr>
          <p:cNvSpPr>
            <a:spLocks/>
          </p:cNvSpPr>
          <p:nvPr/>
        </p:nvSpPr>
        <p:spPr bwMode="auto">
          <a:xfrm flipH="1" flipV="1">
            <a:off x="2686327" y="4748408"/>
            <a:ext cx="2432356" cy="811177"/>
          </a:xfrm>
          <a:custGeom>
            <a:avLst/>
            <a:gdLst>
              <a:gd name="T0" fmla="*/ 0 w 2117558"/>
              <a:gd name="T1" fmla="*/ 1180800 h 1179094"/>
              <a:gd name="T2" fmla="*/ 986236 w 2117558"/>
              <a:gd name="T3" fmla="*/ 192784 h 1179094"/>
              <a:gd name="T4" fmla="*/ 1371109 w 2117558"/>
              <a:gd name="T5" fmla="*/ 0 h 1179094"/>
              <a:gd name="T6" fmla="*/ 2116800 w 2117558"/>
              <a:gd name="T7" fmla="*/ 0 h 11790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7558" h="1179094">
                <a:moveTo>
                  <a:pt x="0" y="1179094"/>
                </a:moveTo>
                <a:lnTo>
                  <a:pt x="986589" y="192505"/>
                </a:lnTo>
                <a:cubicBezTo>
                  <a:pt x="1075897" y="111610"/>
                  <a:pt x="1187507" y="8412"/>
                  <a:pt x="1371600" y="0"/>
                </a:cubicBezTo>
                <a:lnTo>
                  <a:pt x="2117558" y="0"/>
                </a:lnTo>
              </a:path>
            </a:pathLst>
          </a:custGeom>
          <a:noFill/>
          <a:ln w="38100" cap="flat" cmpd="sng">
            <a:solidFill>
              <a:srgbClr val="FFC000"/>
            </a:solidFill>
            <a:prstDash val="sysDash"/>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599" b="0" i="0" u="none" strike="noStrike" kern="1200" cap="none" spc="0" normalizeH="0" baseline="0" noProof="0">
              <a:ln>
                <a:noFill/>
              </a:ln>
              <a:solidFill>
                <a:srgbClr val="10243E"/>
              </a:solidFill>
              <a:effectLst/>
              <a:uLnTx/>
              <a:uFillTx/>
              <a:latin typeface="Lato Light" panose="020F0502020204030203" pitchFamily="34" charset="0"/>
              <a:ea typeface="+mn-ea"/>
              <a:cs typeface="+mn-cs"/>
            </a:endParaRPr>
          </a:p>
        </p:txBody>
      </p:sp>
      <p:sp>
        <p:nvSpPr>
          <p:cNvPr id="30" name="Полилиния 65">
            <a:extLst>
              <a:ext uri="{FF2B5EF4-FFF2-40B4-BE49-F238E27FC236}">
                <a16:creationId xmlns:a16="http://schemas.microsoft.com/office/drawing/2014/main" id="{6E7B34B6-E650-4AE1-81A8-3992995D5ACA}"/>
              </a:ext>
            </a:extLst>
          </p:cNvPr>
          <p:cNvSpPr>
            <a:spLocks/>
          </p:cNvSpPr>
          <p:nvPr/>
        </p:nvSpPr>
        <p:spPr bwMode="auto">
          <a:xfrm flipH="1">
            <a:off x="2940606" y="1471768"/>
            <a:ext cx="2441827" cy="495532"/>
          </a:xfrm>
          <a:custGeom>
            <a:avLst/>
            <a:gdLst>
              <a:gd name="T0" fmla="*/ 0 w 2117558"/>
              <a:gd name="T1" fmla="*/ 1180800 h 1179094"/>
              <a:gd name="T2" fmla="*/ 986236 w 2117558"/>
              <a:gd name="T3" fmla="*/ 192784 h 1179094"/>
              <a:gd name="T4" fmla="*/ 1371109 w 2117558"/>
              <a:gd name="T5" fmla="*/ 0 h 1179094"/>
              <a:gd name="T6" fmla="*/ 2116800 w 2117558"/>
              <a:gd name="T7" fmla="*/ 0 h 11790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7558" h="1179094">
                <a:moveTo>
                  <a:pt x="0" y="1179094"/>
                </a:moveTo>
                <a:lnTo>
                  <a:pt x="986589" y="192505"/>
                </a:lnTo>
                <a:cubicBezTo>
                  <a:pt x="1075897" y="111610"/>
                  <a:pt x="1187507" y="8412"/>
                  <a:pt x="1371600" y="0"/>
                </a:cubicBezTo>
                <a:lnTo>
                  <a:pt x="2117558" y="0"/>
                </a:lnTo>
              </a:path>
            </a:pathLst>
          </a:custGeom>
          <a:noFill/>
          <a:ln w="38100" cap="flat" cmpd="sng">
            <a:solidFill>
              <a:srgbClr val="FFC000"/>
            </a:solidFill>
            <a:prstDash val="sysDash"/>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599" b="0" i="0" u="none" strike="noStrike" kern="1200" cap="none" spc="0" normalizeH="0" baseline="0" noProof="0">
              <a:ln>
                <a:noFill/>
              </a:ln>
              <a:solidFill>
                <a:srgbClr val="10243E"/>
              </a:solidFill>
              <a:effectLst/>
              <a:uLnTx/>
              <a:uFillTx/>
              <a:latin typeface="Lato Light" panose="020F0502020204030203" pitchFamily="34" charset="0"/>
              <a:ea typeface="+mn-ea"/>
              <a:cs typeface="+mn-cs"/>
            </a:endParaRPr>
          </a:p>
        </p:txBody>
      </p:sp>
      <p:sp>
        <p:nvSpPr>
          <p:cNvPr id="58" name="Rektangel: rundade hörn 57">
            <a:extLst>
              <a:ext uri="{FF2B5EF4-FFF2-40B4-BE49-F238E27FC236}">
                <a16:creationId xmlns:a16="http://schemas.microsoft.com/office/drawing/2014/main" id="{46AC81B0-C39C-44F9-9141-515368EF1AA0}"/>
              </a:ext>
            </a:extLst>
          </p:cNvPr>
          <p:cNvSpPr/>
          <p:nvPr/>
        </p:nvSpPr>
        <p:spPr>
          <a:xfrm>
            <a:off x="5155320" y="519677"/>
            <a:ext cx="1761494" cy="5936624"/>
          </a:xfrm>
          <a:prstGeom prst="roundRect">
            <a:avLst>
              <a:gd name="adj" fmla="val 6133"/>
            </a:avLst>
          </a:prstGeom>
          <a:solidFill>
            <a:srgbClr val="092440"/>
          </a:solidFill>
          <a:ln w="12700">
            <a:noFill/>
          </a:ln>
        </p:spPr>
        <p:style>
          <a:lnRef idx="2">
            <a:schemeClr val="accent1">
              <a:shade val="50000"/>
            </a:schemeClr>
          </a:lnRef>
          <a:fillRef idx="1">
            <a:schemeClr val="accent1"/>
          </a:fillRef>
          <a:effectRef idx="0">
            <a:schemeClr val="accent1"/>
          </a:effectRef>
          <a:fontRef idx="minor">
            <a:schemeClr val="lt1"/>
          </a:fontRef>
        </p:style>
        <p:txBody>
          <a:bodyPr tIns="90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bel" panose="02000506030000020004" pitchFamily="2" charset="0"/>
              <a:ea typeface="+mn-ea"/>
              <a:cs typeface="+mn-cs"/>
            </a:endParaRPr>
          </a:p>
        </p:txBody>
      </p:sp>
      <p:sp>
        <p:nvSpPr>
          <p:cNvPr id="174" name="Rektangel: rundade hörn 173">
            <a:extLst>
              <a:ext uri="{FF2B5EF4-FFF2-40B4-BE49-F238E27FC236}">
                <a16:creationId xmlns:a16="http://schemas.microsoft.com/office/drawing/2014/main" id="{FDED5F84-43FA-434A-92FC-73B9B80602F5}"/>
              </a:ext>
            </a:extLst>
          </p:cNvPr>
          <p:cNvSpPr/>
          <p:nvPr/>
        </p:nvSpPr>
        <p:spPr>
          <a:xfrm>
            <a:off x="374972" y="2643796"/>
            <a:ext cx="2325004" cy="1765581"/>
          </a:xfrm>
          <a:prstGeom prst="roundRect">
            <a:avLst>
              <a:gd name="adj" fmla="val 7077"/>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tIns="90000"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10243E"/>
                </a:solidFill>
                <a:effectLst/>
                <a:uLnTx/>
                <a:uFillTx/>
                <a:latin typeface="Abel" panose="02000506030000020004" pitchFamily="2" charset="0"/>
                <a:ea typeface="+mn-ea"/>
                <a:cs typeface="+mn-cs"/>
              </a:rPr>
              <a:t>Internal API 2</a:t>
            </a:r>
          </a:p>
        </p:txBody>
      </p:sp>
      <p:sp>
        <p:nvSpPr>
          <p:cNvPr id="178" name="Rektangel: rundade hörn 177">
            <a:extLst>
              <a:ext uri="{FF2B5EF4-FFF2-40B4-BE49-F238E27FC236}">
                <a16:creationId xmlns:a16="http://schemas.microsoft.com/office/drawing/2014/main" id="{518791AF-7EDD-4272-B8D3-4A827DE71805}"/>
              </a:ext>
            </a:extLst>
          </p:cNvPr>
          <p:cNvSpPr/>
          <p:nvPr/>
        </p:nvSpPr>
        <p:spPr>
          <a:xfrm>
            <a:off x="380446" y="547505"/>
            <a:ext cx="2325004" cy="1797485"/>
          </a:xfrm>
          <a:prstGeom prst="roundRect">
            <a:avLst>
              <a:gd name="adj" fmla="val 7077"/>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10243E"/>
                </a:solidFill>
                <a:effectLst/>
                <a:uLnTx/>
                <a:uFillTx/>
                <a:latin typeface="Abel" panose="02000506030000020004" pitchFamily="2" charset="0"/>
                <a:ea typeface="+mn-ea"/>
                <a:cs typeface="+mn-cs"/>
              </a:rPr>
              <a:t>Internal API 1</a:t>
            </a:r>
          </a:p>
        </p:txBody>
      </p:sp>
      <p:sp>
        <p:nvSpPr>
          <p:cNvPr id="199" name="Moln 198">
            <a:extLst>
              <a:ext uri="{FF2B5EF4-FFF2-40B4-BE49-F238E27FC236}">
                <a16:creationId xmlns:a16="http://schemas.microsoft.com/office/drawing/2014/main" id="{BAD268E4-E220-42F9-B73D-C14C702729AF}"/>
              </a:ext>
            </a:extLst>
          </p:cNvPr>
          <p:cNvSpPr/>
          <p:nvPr/>
        </p:nvSpPr>
        <p:spPr>
          <a:xfrm>
            <a:off x="8832608" y="4595346"/>
            <a:ext cx="1919268" cy="1492702"/>
          </a:xfrm>
          <a:prstGeom prst="cloud">
            <a:avLst/>
          </a:prstGeom>
          <a:solidFill>
            <a:schemeClr val="bg1"/>
          </a:solidFill>
          <a:ln>
            <a:solidFill>
              <a:srgbClr val="092440"/>
            </a:solidFill>
          </a:ln>
        </p:spPr>
        <p:style>
          <a:lnRef idx="2">
            <a:schemeClr val="accent1">
              <a:shade val="50000"/>
            </a:schemeClr>
          </a:lnRef>
          <a:fillRef idx="1">
            <a:schemeClr val="accent1"/>
          </a:fillRef>
          <a:effectRef idx="0">
            <a:schemeClr val="accent1"/>
          </a:effectRef>
          <a:fontRef idx="minor">
            <a:schemeClr val="lt1"/>
          </a:fontRef>
        </p:style>
        <p:txBody>
          <a:bodyPr tIns="90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br>
              <a:rPr kumimoji="0" lang="en-US" sz="1800" b="0" i="0" u="none" strike="noStrike" kern="1200" cap="none" spc="0" normalizeH="0" baseline="0" noProof="0" dirty="0">
                <a:ln>
                  <a:noFill/>
                </a:ln>
                <a:solidFill>
                  <a:srgbClr val="10243E"/>
                </a:solidFill>
                <a:effectLst/>
                <a:uLnTx/>
                <a:uFillTx/>
                <a:latin typeface="Abel" panose="02000506030000020004" pitchFamily="2" charset="0"/>
                <a:ea typeface="+mn-ea"/>
                <a:cs typeface="+mn-cs"/>
              </a:rPr>
            </a:br>
            <a:r>
              <a:rPr kumimoji="0" lang="en-US" sz="1800" b="0" i="0" u="none" strike="noStrike" kern="1200" cap="none" spc="0" normalizeH="0" baseline="0" noProof="0" dirty="0" err="1">
                <a:ln>
                  <a:noFill/>
                </a:ln>
                <a:solidFill>
                  <a:srgbClr val="10243E"/>
                </a:solidFill>
                <a:effectLst/>
                <a:uLnTx/>
                <a:uFillTx/>
                <a:latin typeface="Abel" panose="02000506030000020004" pitchFamily="2" charset="0"/>
                <a:ea typeface="+mn-ea"/>
                <a:cs typeface="+mn-cs"/>
              </a:rPr>
              <a:t>GraphQL</a:t>
            </a:r>
            <a:r>
              <a:rPr kumimoji="0" lang="en-US" sz="1800" b="0" i="0" u="none" strike="noStrike" kern="1200" cap="none" spc="0" normalizeH="0" baseline="0" noProof="0" dirty="0">
                <a:ln>
                  <a:noFill/>
                </a:ln>
                <a:solidFill>
                  <a:srgbClr val="10243E"/>
                </a:solidFill>
                <a:effectLst/>
                <a:uLnTx/>
                <a:uFillTx/>
                <a:latin typeface="Abel" panose="02000506030000020004" pitchFamily="2" charset="0"/>
                <a:ea typeface="+mn-ea"/>
                <a:cs typeface="+mn-cs"/>
              </a:rPr>
              <a:t> API</a:t>
            </a:r>
          </a:p>
        </p:txBody>
      </p:sp>
      <p:sp>
        <p:nvSpPr>
          <p:cNvPr id="3" name="Rektangel: rundade hörn 2">
            <a:extLst>
              <a:ext uri="{FF2B5EF4-FFF2-40B4-BE49-F238E27FC236}">
                <a16:creationId xmlns:a16="http://schemas.microsoft.com/office/drawing/2014/main" id="{CD852796-C4EB-467A-A30A-172A73C29834}"/>
              </a:ext>
            </a:extLst>
          </p:cNvPr>
          <p:cNvSpPr/>
          <p:nvPr/>
        </p:nvSpPr>
        <p:spPr>
          <a:xfrm>
            <a:off x="3166807" y="547504"/>
            <a:ext cx="1102473" cy="3861873"/>
          </a:xfrm>
          <a:prstGeom prst="roundRect">
            <a:avLst>
              <a:gd name="adj" fmla="val 11290"/>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lumMod val="75000"/>
                  </a:prstClr>
                </a:solidFill>
                <a:effectLst/>
                <a:uLnTx/>
                <a:uFillTx/>
                <a:latin typeface="Font Awesome 5 Pro Light" panose="02000303000000000000" pitchFamily="50" charset="0"/>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lumMod val="75000"/>
                  </a:prstClr>
                </a:solidFill>
                <a:effectLst/>
                <a:uLnTx/>
                <a:uFillTx/>
                <a:latin typeface="Abel" panose="02000506030000020004" pitchFamily="2" charset="0"/>
                <a:ea typeface="+mn-ea"/>
                <a:cs typeface="+mn-cs"/>
              </a:rPr>
              <a:t>Firewall</a:t>
            </a:r>
          </a:p>
        </p:txBody>
      </p:sp>
      <p:sp>
        <p:nvSpPr>
          <p:cNvPr id="7" name="Rektangel: rundade hörn 6">
            <a:extLst>
              <a:ext uri="{FF2B5EF4-FFF2-40B4-BE49-F238E27FC236}">
                <a16:creationId xmlns:a16="http://schemas.microsoft.com/office/drawing/2014/main" id="{060AB585-4826-4853-850D-E3E64BD163E5}"/>
              </a:ext>
            </a:extLst>
          </p:cNvPr>
          <p:cNvSpPr/>
          <p:nvPr/>
        </p:nvSpPr>
        <p:spPr>
          <a:xfrm>
            <a:off x="5295483" y="1997108"/>
            <a:ext cx="1440276" cy="1272455"/>
          </a:xfrm>
          <a:prstGeom prst="roundRect">
            <a:avLst>
              <a:gd name="adj" fmla="val 3816"/>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C000"/>
              </a:solidFill>
              <a:effectLst/>
              <a:uLnTx/>
              <a:uFillTx/>
              <a:latin typeface="Abel" panose="02000506030000020004"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white"/>
                </a:solidFill>
                <a:effectLst/>
                <a:uLnTx/>
                <a:uFillTx/>
                <a:latin typeface="Abel" panose="02000506030000020004" pitchFamily="2" charset="0"/>
                <a:ea typeface="+mn-ea"/>
                <a:cs typeface="+mn-cs"/>
              </a:rPr>
              <a:t>Organizer</a:t>
            </a:r>
          </a:p>
        </p:txBody>
      </p:sp>
      <p:pic>
        <p:nvPicPr>
          <p:cNvPr id="10" name="Bildobjekt 9">
            <a:extLst>
              <a:ext uri="{FF2B5EF4-FFF2-40B4-BE49-F238E27FC236}">
                <a16:creationId xmlns:a16="http://schemas.microsoft.com/office/drawing/2014/main" id="{F468F434-C29C-41F8-84A7-BAB7723D5CD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42339" y="704597"/>
            <a:ext cx="1351494" cy="305307"/>
          </a:xfrm>
          <a:prstGeom prst="rect">
            <a:avLst/>
          </a:prstGeom>
        </p:spPr>
      </p:pic>
      <p:grpSp>
        <p:nvGrpSpPr>
          <p:cNvPr id="23" name="Grupp 22">
            <a:extLst>
              <a:ext uri="{FF2B5EF4-FFF2-40B4-BE49-F238E27FC236}">
                <a16:creationId xmlns:a16="http://schemas.microsoft.com/office/drawing/2014/main" id="{708BE9DA-EAF3-46B8-A407-FE58A7EE8A81}"/>
              </a:ext>
            </a:extLst>
          </p:cNvPr>
          <p:cNvGrpSpPr/>
          <p:nvPr/>
        </p:nvGrpSpPr>
        <p:grpSpPr>
          <a:xfrm>
            <a:off x="2399755" y="1178022"/>
            <a:ext cx="635009" cy="605805"/>
            <a:chOff x="2351584" y="1120784"/>
            <a:chExt cx="635009" cy="605805"/>
          </a:xfrm>
        </p:grpSpPr>
        <p:sp>
          <p:nvSpPr>
            <p:cNvPr id="52" name="Rektangel: rundade hörn 51">
              <a:extLst>
                <a:ext uri="{FF2B5EF4-FFF2-40B4-BE49-F238E27FC236}">
                  <a16:creationId xmlns:a16="http://schemas.microsoft.com/office/drawing/2014/main" id="{9920E058-0303-4266-A8D6-D2F1AEE33B58}"/>
                </a:ext>
              </a:extLst>
            </p:cNvPr>
            <p:cNvSpPr/>
            <p:nvPr/>
          </p:nvSpPr>
          <p:spPr>
            <a:xfrm>
              <a:off x="2351584" y="1120784"/>
              <a:ext cx="635009" cy="605805"/>
            </a:xfrm>
            <a:prstGeom prst="roundRect">
              <a:avLst>
                <a:gd name="adj" fmla="val 16901"/>
              </a:avLst>
            </a:prstGeom>
            <a:solidFill>
              <a:schemeClr val="bg1"/>
            </a:solidFill>
            <a:ln>
              <a:solidFill>
                <a:srgbClr val="09244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2440"/>
                </a:solidFill>
                <a:effectLst/>
                <a:uLnTx/>
                <a:uFillTx/>
                <a:latin typeface="Abel" panose="02000506030000020004" pitchFamily="2" charset="0"/>
                <a:ea typeface="+mn-ea"/>
                <a:cs typeface="+mn-cs"/>
              </a:endParaRPr>
            </a:p>
          </p:txBody>
        </p:sp>
        <p:pic>
          <p:nvPicPr>
            <p:cNvPr id="49" name="Graphic 10">
              <a:extLst>
                <a:ext uri="{FF2B5EF4-FFF2-40B4-BE49-F238E27FC236}">
                  <a16:creationId xmlns:a16="http://schemas.microsoft.com/office/drawing/2014/main" id="{EF9F3F46-EE89-47FC-982B-9C94DE8F6F29}"/>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529883" y="1269451"/>
              <a:ext cx="293343" cy="293343"/>
            </a:xfrm>
            <a:prstGeom prst="rect">
              <a:avLst/>
            </a:prstGeom>
          </p:spPr>
        </p:pic>
      </p:grpSp>
      <p:sp>
        <p:nvSpPr>
          <p:cNvPr id="6" name="Rektangel: rundade hörn 5">
            <a:extLst>
              <a:ext uri="{FF2B5EF4-FFF2-40B4-BE49-F238E27FC236}">
                <a16:creationId xmlns:a16="http://schemas.microsoft.com/office/drawing/2014/main" id="{89A8F287-8782-4D91-BCE9-4FCE6381D61A}"/>
              </a:ext>
            </a:extLst>
          </p:cNvPr>
          <p:cNvSpPr/>
          <p:nvPr/>
        </p:nvSpPr>
        <p:spPr>
          <a:xfrm>
            <a:off x="5394254" y="2740512"/>
            <a:ext cx="564292" cy="426413"/>
          </a:xfrm>
          <a:prstGeom prst="roundRect">
            <a:avLst>
              <a:gd name="adj" fmla="val 6797"/>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srgbClr val="FFC000"/>
              </a:solidFill>
              <a:effectLst/>
              <a:uLnTx/>
              <a:uFillTx/>
              <a:latin typeface="Font Awesome 5 Pro Light" panose="020003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white"/>
                </a:solidFill>
                <a:effectLst/>
                <a:uLnTx/>
                <a:uFillTx/>
                <a:latin typeface="Abel" panose="02000506030000020004" pitchFamily="2" charset="0"/>
                <a:ea typeface="+mn-ea"/>
                <a:cs typeface="+mn-cs"/>
              </a:rPr>
              <a:t>Security Center</a:t>
            </a:r>
          </a:p>
        </p:txBody>
      </p:sp>
      <p:sp>
        <p:nvSpPr>
          <p:cNvPr id="74" name="Rektangel: rundade hörn 73">
            <a:extLst>
              <a:ext uri="{FF2B5EF4-FFF2-40B4-BE49-F238E27FC236}">
                <a16:creationId xmlns:a16="http://schemas.microsoft.com/office/drawing/2014/main" id="{2165EF32-39FB-4DBB-8A41-8EA4F155F79D}"/>
              </a:ext>
            </a:extLst>
          </p:cNvPr>
          <p:cNvSpPr/>
          <p:nvPr/>
        </p:nvSpPr>
        <p:spPr>
          <a:xfrm>
            <a:off x="6057317" y="2740512"/>
            <a:ext cx="564292" cy="426413"/>
          </a:xfrm>
          <a:prstGeom prst="roundRect">
            <a:avLst>
              <a:gd name="adj" fmla="val 6797"/>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srgbClr val="FFC000"/>
              </a:solidFill>
              <a:effectLst/>
              <a:uLnTx/>
              <a:uFillTx/>
              <a:latin typeface="Font Awesome 5 Pro Light" panose="020003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white"/>
                </a:solidFill>
                <a:effectLst/>
                <a:uLnTx/>
                <a:uFillTx/>
                <a:latin typeface="Abel" panose="02000506030000020004" pitchFamily="2" charset="0"/>
                <a:ea typeface="+mn-ea"/>
                <a:cs typeface="+mn-cs"/>
              </a:rPr>
              <a:t>Security Center</a:t>
            </a:r>
          </a:p>
        </p:txBody>
      </p:sp>
      <p:grpSp>
        <p:nvGrpSpPr>
          <p:cNvPr id="24" name="Grupp 23">
            <a:extLst>
              <a:ext uri="{FF2B5EF4-FFF2-40B4-BE49-F238E27FC236}">
                <a16:creationId xmlns:a16="http://schemas.microsoft.com/office/drawing/2014/main" id="{EB6BF2C1-D7CF-4437-82B7-30C5D779DF15}"/>
              </a:ext>
            </a:extLst>
          </p:cNvPr>
          <p:cNvGrpSpPr/>
          <p:nvPr/>
        </p:nvGrpSpPr>
        <p:grpSpPr>
          <a:xfrm>
            <a:off x="2398454" y="3204374"/>
            <a:ext cx="635009" cy="605805"/>
            <a:chOff x="2343692" y="3091384"/>
            <a:chExt cx="635009" cy="605805"/>
          </a:xfrm>
        </p:grpSpPr>
        <p:sp>
          <p:nvSpPr>
            <p:cNvPr id="82" name="Rektangel: rundade hörn 81">
              <a:extLst>
                <a:ext uri="{FF2B5EF4-FFF2-40B4-BE49-F238E27FC236}">
                  <a16:creationId xmlns:a16="http://schemas.microsoft.com/office/drawing/2014/main" id="{DE76D592-35CA-4A0D-A3F2-7417755A61FF}"/>
                </a:ext>
              </a:extLst>
            </p:cNvPr>
            <p:cNvSpPr/>
            <p:nvPr/>
          </p:nvSpPr>
          <p:spPr>
            <a:xfrm>
              <a:off x="2343692" y="3091384"/>
              <a:ext cx="635009" cy="605805"/>
            </a:xfrm>
            <a:prstGeom prst="roundRect">
              <a:avLst>
                <a:gd name="adj" fmla="val 16901"/>
              </a:avLst>
            </a:prstGeom>
            <a:solidFill>
              <a:schemeClr val="bg1"/>
            </a:solidFill>
            <a:ln>
              <a:solidFill>
                <a:srgbClr val="09244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2440"/>
                </a:solidFill>
                <a:effectLst/>
                <a:uLnTx/>
                <a:uFillTx/>
                <a:latin typeface="Abel" panose="02000506030000020004" pitchFamily="2" charset="0"/>
                <a:ea typeface="+mn-ea"/>
                <a:cs typeface="+mn-cs"/>
              </a:endParaRPr>
            </a:p>
          </p:txBody>
        </p:sp>
        <p:pic>
          <p:nvPicPr>
            <p:cNvPr id="83" name="Graphic 10">
              <a:extLst>
                <a:ext uri="{FF2B5EF4-FFF2-40B4-BE49-F238E27FC236}">
                  <a16:creationId xmlns:a16="http://schemas.microsoft.com/office/drawing/2014/main" id="{58582B12-3637-47B9-AC6C-CEA1AE44D147}"/>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514219" y="3255642"/>
              <a:ext cx="293343" cy="293343"/>
            </a:xfrm>
            <a:prstGeom prst="rect">
              <a:avLst/>
            </a:prstGeom>
          </p:spPr>
        </p:pic>
      </p:grpSp>
      <p:pic>
        <p:nvPicPr>
          <p:cNvPr id="21" name="Graphic 10">
            <a:extLst>
              <a:ext uri="{FF2B5EF4-FFF2-40B4-BE49-F238E27FC236}">
                <a16:creationId xmlns:a16="http://schemas.microsoft.com/office/drawing/2014/main" id="{E276BBB8-BC27-21E0-7E6E-30D60003A30F}"/>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386501" y="6550043"/>
            <a:ext cx="242432" cy="242432"/>
          </a:xfrm>
          <a:prstGeom prst="rect">
            <a:avLst/>
          </a:prstGeom>
        </p:spPr>
      </p:pic>
      <p:sp>
        <p:nvSpPr>
          <p:cNvPr id="25" name="textruta 224">
            <a:extLst>
              <a:ext uri="{FF2B5EF4-FFF2-40B4-BE49-F238E27FC236}">
                <a16:creationId xmlns:a16="http://schemas.microsoft.com/office/drawing/2014/main" id="{B894A8EA-E408-284A-7EE1-0C99042E11B3}"/>
              </a:ext>
            </a:extLst>
          </p:cNvPr>
          <p:cNvSpPr txBox="1"/>
          <p:nvPr/>
        </p:nvSpPr>
        <p:spPr>
          <a:xfrm>
            <a:off x="5588721" y="6471278"/>
            <a:ext cx="1260281" cy="342851"/>
          </a:xfrm>
          <a:prstGeom prst="rect">
            <a:avLst/>
          </a:prstGeom>
          <a:noFill/>
        </p:spPr>
        <p:txBody>
          <a:bodyPr wrap="non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1200" b="0" i="0" u="none" strike="noStrike" kern="1200" cap="none" spc="0" normalizeH="0" baseline="0" noProof="0">
                <a:ln>
                  <a:noFill/>
                </a:ln>
                <a:solidFill>
                  <a:srgbClr val="10243E"/>
                </a:solidFill>
                <a:effectLst/>
                <a:uLnTx/>
                <a:uFillTx/>
                <a:latin typeface="Abel" panose="02000506030000020004" pitchFamily="2" charset="0"/>
                <a:ea typeface="+mn-ea"/>
                <a:cs typeface="+mn-cs"/>
              </a:rPr>
              <a:t>Scanner Appliance</a:t>
            </a:r>
          </a:p>
        </p:txBody>
      </p:sp>
      <p:sp>
        <p:nvSpPr>
          <p:cNvPr id="9" name="Rectangle 8">
            <a:hlinkClick r:id="" action="ppaction://noaction"/>
            <a:extLst>
              <a:ext uri="{FF2B5EF4-FFF2-40B4-BE49-F238E27FC236}">
                <a16:creationId xmlns:a16="http://schemas.microsoft.com/office/drawing/2014/main" id="{49F68658-8797-1C07-1888-29AF3AA79166}"/>
              </a:ext>
            </a:extLst>
          </p:cNvPr>
          <p:cNvSpPr/>
          <p:nvPr/>
        </p:nvSpPr>
        <p:spPr>
          <a:xfrm>
            <a:off x="10509337" y="228659"/>
            <a:ext cx="1490597" cy="324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80" name="Grupp 79">
            <a:extLst>
              <a:ext uri="{FF2B5EF4-FFF2-40B4-BE49-F238E27FC236}">
                <a16:creationId xmlns:a16="http://schemas.microsoft.com/office/drawing/2014/main" id="{0D38EDC1-D87D-5AFA-1938-091F77245A9E}"/>
              </a:ext>
            </a:extLst>
          </p:cNvPr>
          <p:cNvGrpSpPr/>
          <p:nvPr/>
        </p:nvGrpSpPr>
        <p:grpSpPr>
          <a:xfrm>
            <a:off x="8809362" y="1409036"/>
            <a:ext cx="1965763" cy="1371726"/>
            <a:chOff x="8486280" y="1213080"/>
            <a:chExt cx="2555963" cy="1709545"/>
          </a:xfrm>
        </p:grpSpPr>
        <p:sp>
          <p:nvSpPr>
            <p:cNvPr id="98" name="Moln 97">
              <a:extLst>
                <a:ext uri="{FF2B5EF4-FFF2-40B4-BE49-F238E27FC236}">
                  <a16:creationId xmlns:a16="http://schemas.microsoft.com/office/drawing/2014/main" id="{F4D19934-7CC8-4296-99F3-7BCC4CC97F9B}"/>
                </a:ext>
              </a:extLst>
            </p:cNvPr>
            <p:cNvSpPr/>
            <p:nvPr/>
          </p:nvSpPr>
          <p:spPr>
            <a:xfrm>
              <a:off x="8486280" y="1213080"/>
              <a:ext cx="2555963" cy="1709545"/>
            </a:xfrm>
            <a:prstGeom prst="cloud">
              <a:avLst/>
            </a:prstGeom>
            <a:solidFill>
              <a:schemeClr val="bg1"/>
            </a:solidFill>
            <a:ln>
              <a:solidFill>
                <a:srgbClr val="092440"/>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10243E"/>
                  </a:solidFill>
                  <a:effectLst/>
                  <a:uLnTx/>
                  <a:uFillTx/>
                  <a:latin typeface="Abel" panose="02000506030000020004" pitchFamily="2" charset="0"/>
                  <a:ea typeface="+mn-ea"/>
                  <a:cs typeface="+mn-cs"/>
                </a:rPr>
                <a:t>REST API</a:t>
              </a:r>
            </a:p>
          </p:txBody>
        </p:sp>
        <p:grpSp>
          <p:nvGrpSpPr>
            <p:cNvPr id="59" name="Grupp 58">
              <a:extLst>
                <a:ext uri="{FF2B5EF4-FFF2-40B4-BE49-F238E27FC236}">
                  <a16:creationId xmlns:a16="http://schemas.microsoft.com/office/drawing/2014/main" id="{F89540B0-C85C-BA0E-A1FC-0D79BEB9B288}"/>
                </a:ext>
              </a:extLst>
            </p:cNvPr>
            <p:cNvGrpSpPr/>
            <p:nvPr/>
          </p:nvGrpSpPr>
          <p:grpSpPr>
            <a:xfrm>
              <a:off x="9182962" y="1422300"/>
              <a:ext cx="1127302" cy="575360"/>
              <a:chOff x="9432276" y="-1639531"/>
              <a:chExt cx="1127302" cy="575360"/>
            </a:xfrm>
          </p:grpSpPr>
          <p:sp>
            <p:nvSpPr>
              <p:cNvPr id="60" name="textruta 59">
                <a:extLst>
                  <a:ext uri="{FF2B5EF4-FFF2-40B4-BE49-F238E27FC236}">
                    <a16:creationId xmlns:a16="http://schemas.microsoft.com/office/drawing/2014/main" id="{CF354E4D-CDA0-498E-F9C6-86DDC8C97A49}"/>
                  </a:ext>
                </a:extLst>
              </p:cNvPr>
              <p:cNvSpPr txBox="1"/>
              <p:nvPr/>
            </p:nvSpPr>
            <p:spPr>
              <a:xfrm>
                <a:off x="9432276" y="-1639531"/>
                <a:ext cx="1127302" cy="5753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2400" b="0" i="0" u="none" strike="noStrike" kern="1200" cap="none" spc="0" normalizeH="0" baseline="0" noProof="0">
                  <a:ln>
                    <a:noFill/>
                  </a:ln>
                  <a:solidFill>
                    <a:srgbClr val="10243E"/>
                  </a:solidFill>
                  <a:effectLst/>
                  <a:uLnTx/>
                  <a:uFillTx/>
                  <a:latin typeface="Calibri" panose="020F0502020204030204"/>
                  <a:ea typeface="+mn-ea"/>
                  <a:cs typeface="+mn-cs"/>
                </a:endParaRPr>
              </a:p>
            </p:txBody>
          </p:sp>
          <p:sp>
            <p:nvSpPr>
              <p:cNvPr id="63" name="textruta 62">
                <a:extLst>
                  <a:ext uri="{FF2B5EF4-FFF2-40B4-BE49-F238E27FC236}">
                    <a16:creationId xmlns:a16="http://schemas.microsoft.com/office/drawing/2014/main" id="{E5617AD7-FFAC-3481-A68C-DE1C92C26725}"/>
                  </a:ext>
                </a:extLst>
              </p:cNvPr>
              <p:cNvSpPr txBox="1"/>
              <p:nvPr/>
            </p:nvSpPr>
            <p:spPr>
              <a:xfrm>
                <a:off x="9680193" y="-1568186"/>
                <a:ext cx="631469" cy="26850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srgbClr val="10243E"/>
                  </a:solidFill>
                  <a:effectLst/>
                  <a:uLnTx/>
                  <a:uFillTx/>
                  <a:latin typeface="Abel" panose="02000506030000020004" pitchFamily="2" charset="0"/>
                  <a:ea typeface="+mn-ea"/>
                  <a:cs typeface="+mn-cs"/>
                </a:endParaRPr>
              </a:p>
            </p:txBody>
          </p:sp>
        </p:grpSp>
      </p:grpSp>
      <p:grpSp>
        <p:nvGrpSpPr>
          <p:cNvPr id="79" name="Grupp 78">
            <a:extLst>
              <a:ext uri="{FF2B5EF4-FFF2-40B4-BE49-F238E27FC236}">
                <a16:creationId xmlns:a16="http://schemas.microsoft.com/office/drawing/2014/main" id="{A26ADB5E-7699-F4D1-14BC-BDC92B514C55}"/>
              </a:ext>
            </a:extLst>
          </p:cNvPr>
          <p:cNvGrpSpPr/>
          <p:nvPr/>
        </p:nvGrpSpPr>
        <p:grpSpPr>
          <a:xfrm>
            <a:off x="8857428" y="2979983"/>
            <a:ext cx="1869627" cy="1385051"/>
            <a:chOff x="8902805" y="2888143"/>
            <a:chExt cx="2405213" cy="1753692"/>
          </a:xfrm>
        </p:grpSpPr>
        <p:sp>
          <p:nvSpPr>
            <p:cNvPr id="17" name="Moln 16">
              <a:extLst>
                <a:ext uri="{FF2B5EF4-FFF2-40B4-BE49-F238E27FC236}">
                  <a16:creationId xmlns:a16="http://schemas.microsoft.com/office/drawing/2014/main" id="{FC2F08D9-4B3B-4ADC-ACB6-8728A7470FEA}"/>
                </a:ext>
              </a:extLst>
            </p:cNvPr>
            <p:cNvSpPr/>
            <p:nvPr/>
          </p:nvSpPr>
          <p:spPr>
            <a:xfrm>
              <a:off x="8902805" y="2888143"/>
              <a:ext cx="2405213" cy="1753692"/>
            </a:xfrm>
            <a:prstGeom prst="cloud">
              <a:avLst/>
            </a:prstGeom>
            <a:solidFill>
              <a:schemeClr val="bg1"/>
            </a:solidFill>
            <a:ln>
              <a:solidFill>
                <a:srgbClr val="092440"/>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10243E"/>
                  </a:solidFill>
                  <a:effectLst/>
                  <a:uLnTx/>
                  <a:uFillTx/>
                  <a:latin typeface="Abel" panose="02000506030000020004" pitchFamily="2" charset="0"/>
                  <a:ea typeface="+mn-ea"/>
                  <a:cs typeface="+mn-cs"/>
                </a:rPr>
                <a:t>SOAP API</a:t>
              </a:r>
            </a:p>
          </p:txBody>
        </p:sp>
        <p:grpSp>
          <p:nvGrpSpPr>
            <p:cNvPr id="71" name="Grupp 70">
              <a:extLst>
                <a:ext uri="{FF2B5EF4-FFF2-40B4-BE49-F238E27FC236}">
                  <a16:creationId xmlns:a16="http://schemas.microsoft.com/office/drawing/2014/main" id="{7FC76678-9B2A-54B6-A86E-BCCF5EA7D7FD}"/>
                </a:ext>
              </a:extLst>
            </p:cNvPr>
            <p:cNvGrpSpPr/>
            <p:nvPr/>
          </p:nvGrpSpPr>
          <p:grpSpPr>
            <a:xfrm>
              <a:off x="9476800" y="3061475"/>
              <a:ext cx="1127302" cy="584541"/>
              <a:chOff x="9432276" y="-1454758"/>
              <a:chExt cx="1127302" cy="584541"/>
            </a:xfrm>
          </p:grpSpPr>
          <p:sp>
            <p:nvSpPr>
              <p:cNvPr id="72" name="textruta 71">
                <a:extLst>
                  <a:ext uri="{FF2B5EF4-FFF2-40B4-BE49-F238E27FC236}">
                    <a16:creationId xmlns:a16="http://schemas.microsoft.com/office/drawing/2014/main" id="{3C0D2F28-17DD-02E1-4992-5E94A1F607E8}"/>
                  </a:ext>
                </a:extLst>
              </p:cNvPr>
              <p:cNvSpPr txBox="1"/>
              <p:nvPr/>
            </p:nvSpPr>
            <p:spPr>
              <a:xfrm>
                <a:off x="9432276" y="-1454758"/>
                <a:ext cx="1127302" cy="5845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2400" b="0" i="0" u="none" strike="noStrike" kern="1200" cap="none" spc="0" normalizeH="0" baseline="0" noProof="0">
                  <a:ln>
                    <a:noFill/>
                  </a:ln>
                  <a:solidFill>
                    <a:srgbClr val="10243E"/>
                  </a:solidFill>
                  <a:effectLst/>
                  <a:uLnTx/>
                  <a:uFillTx/>
                  <a:latin typeface="Calibri" panose="020F0502020204030204"/>
                  <a:ea typeface="+mn-ea"/>
                  <a:cs typeface="+mn-cs"/>
                </a:endParaRPr>
              </a:p>
            </p:txBody>
          </p:sp>
          <p:sp>
            <p:nvSpPr>
              <p:cNvPr id="73" name="textruta 72">
                <a:extLst>
                  <a:ext uri="{FF2B5EF4-FFF2-40B4-BE49-F238E27FC236}">
                    <a16:creationId xmlns:a16="http://schemas.microsoft.com/office/drawing/2014/main" id="{D792090C-A437-235B-80F8-323C5A38B7D2}"/>
                  </a:ext>
                </a:extLst>
              </p:cNvPr>
              <p:cNvSpPr txBox="1"/>
              <p:nvPr/>
            </p:nvSpPr>
            <p:spPr>
              <a:xfrm>
                <a:off x="9680192" y="-1380671"/>
                <a:ext cx="631470" cy="2727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srgbClr val="10243E"/>
                  </a:solidFill>
                  <a:effectLst/>
                  <a:uLnTx/>
                  <a:uFillTx/>
                  <a:latin typeface="Abel" panose="02000506030000020004" pitchFamily="2" charset="0"/>
                  <a:ea typeface="+mn-ea"/>
                  <a:cs typeface="+mn-cs"/>
                </a:endParaRPr>
              </a:p>
            </p:txBody>
          </p:sp>
        </p:grpSp>
      </p:grpSp>
      <p:grpSp>
        <p:nvGrpSpPr>
          <p:cNvPr id="81" name="Grupp 80">
            <a:extLst>
              <a:ext uri="{FF2B5EF4-FFF2-40B4-BE49-F238E27FC236}">
                <a16:creationId xmlns:a16="http://schemas.microsoft.com/office/drawing/2014/main" id="{CAB1EA6C-6285-39D5-718D-C75FED5B34FA}"/>
              </a:ext>
            </a:extLst>
          </p:cNvPr>
          <p:cNvGrpSpPr/>
          <p:nvPr/>
        </p:nvGrpSpPr>
        <p:grpSpPr>
          <a:xfrm>
            <a:off x="374972" y="4702609"/>
            <a:ext cx="2405213" cy="1753692"/>
            <a:chOff x="8367219" y="4529242"/>
            <a:chExt cx="2405213" cy="1753692"/>
          </a:xfrm>
        </p:grpSpPr>
        <p:sp>
          <p:nvSpPr>
            <p:cNvPr id="41" name="Moln 40">
              <a:extLst>
                <a:ext uri="{FF2B5EF4-FFF2-40B4-BE49-F238E27FC236}">
                  <a16:creationId xmlns:a16="http://schemas.microsoft.com/office/drawing/2014/main" id="{CD15CBBB-EF9E-4F89-ADE1-89FBCFDEBD7F}"/>
                </a:ext>
              </a:extLst>
            </p:cNvPr>
            <p:cNvSpPr/>
            <p:nvPr/>
          </p:nvSpPr>
          <p:spPr>
            <a:xfrm>
              <a:off x="8367219" y="4529242"/>
              <a:ext cx="2405213" cy="1753692"/>
            </a:xfrm>
            <a:prstGeom prst="cloud">
              <a:avLst/>
            </a:prstGeom>
            <a:solidFill>
              <a:schemeClr val="bg1"/>
            </a:solidFill>
            <a:ln>
              <a:solidFill>
                <a:srgbClr val="092440"/>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0243E"/>
                </a:solidFill>
                <a:effectLst/>
                <a:uLnTx/>
                <a:uFillTx/>
                <a:latin typeface="Abel" panose="02000506030000020004"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10243E"/>
                  </a:solidFill>
                  <a:effectLst/>
                  <a:uLnTx/>
                  <a:uFillTx/>
                  <a:latin typeface="Abel" panose="02000506030000020004" pitchFamily="2" charset="0"/>
                  <a:ea typeface="+mn-ea"/>
                  <a:cs typeface="+mn-cs"/>
                </a:rPr>
                <a:t>Public API</a:t>
              </a:r>
            </a:p>
          </p:txBody>
        </p:sp>
        <p:sp>
          <p:nvSpPr>
            <p:cNvPr id="76" name="textruta 75">
              <a:extLst>
                <a:ext uri="{FF2B5EF4-FFF2-40B4-BE49-F238E27FC236}">
                  <a16:creationId xmlns:a16="http://schemas.microsoft.com/office/drawing/2014/main" id="{F3CFC865-19C2-AA16-48C4-EF1A779AD489}"/>
                </a:ext>
              </a:extLst>
            </p:cNvPr>
            <p:cNvSpPr txBox="1"/>
            <p:nvPr/>
          </p:nvSpPr>
          <p:spPr>
            <a:xfrm>
              <a:off x="8913149" y="4677844"/>
              <a:ext cx="1127302"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4400" b="0" i="0" u="none" strike="noStrike" kern="1200" cap="none" spc="0" normalizeH="0" baseline="0" noProof="0">
                <a:ln>
                  <a:noFill/>
                </a:ln>
                <a:solidFill>
                  <a:srgbClr val="10243E"/>
                </a:solidFill>
                <a:effectLst/>
                <a:uLnTx/>
                <a:uFillTx/>
                <a:latin typeface="Calibri" panose="020F0502020204030204"/>
                <a:ea typeface="+mn-ea"/>
                <a:cs typeface="+mn-cs"/>
              </a:endParaRPr>
            </a:p>
          </p:txBody>
        </p:sp>
      </p:grpSp>
      <p:pic>
        <p:nvPicPr>
          <p:cNvPr id="2" name="Graphic 1">
            <a:extLst>
              <a:ext uri="{FF2B5EF4-FFF2-40B4-BE49-F238E27FC236}">
                <a16:creationId xmlns:a16="http://schemas.microsoft.com/office/drawing/2014/main" id="{5A6720EC-BB05-1303-BADA-D8377DE2A38A}"/>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912437" y="2102148"/>
            <a:ext cx="243840" cy="195072"/>
          </a:xfrm>
          <a:prstGeom prst="rect">
            <a:avLst/>
          </a:prstGeom>
        </p:spPr>
      </p:pic>
      <p:pic>
        <p:nvPicPr>
          <p:cNvPr id="4" name="Graphic 3">
            <a:extLst>
              <a:ext uri="{FF2B5EF4-FFF2-40B4-BE49-F238E27FC236}">
                <a16:creationId xmlns:a16="http://schemas.microsoft.com/office/drawing/2014/main" id="{915304FA-0A77-51A9-8E1F-C5DBEEB8A0E4}"/>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647532" y="2794842"/>
            <a:ext cx="109728" cy="97536"/>
          </a:xfrm>
          <a:prstGeom prst="rect">
            <a:avLst/>
          </a:prstGeom>
        </p:spPr>
      </p:pic>
      <p:pic>
        <p:nvPicPr>
          <p:cNvPr id="5" name="Graphic 4">
            <a:extLst>
              <a:ext uri="{FF2B5EF4-FFF2-40B4-BE49-F238E27FC236}">
                <a16:creationId xmlns:a16="http://schemas.microsoft.com/office/drawing/2014/main" id="{9479686F-96CB-74FC-8074-9DECD9560EA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300870" y="2793438"/>
            <a:ext cx="109728" cy="97536"/>
          </a:xfrm>
          <a:prstGeom prst="rect">
            <a:avLst/>
          </a:prstGeom>
        </p:spPr>
      </p:pic>
      <p:pic>
        <p:nvPicPr>
          <p:cNvPr id="13" name="Graphic 12">
            <a:extLst>
              <a:ext uri="{FF2B5EF4-FFF2-40B4-BE49-F238E27FC236}">
                <a16:creationId xmlns:a16="http://schemas.microsoft.com/office/drawing/2014/main" id="{0C8A3F39-686E-3A20-652E-94585445BBB5}"/>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3591490" y="2256993"/>
            <a:ext cx="243840" cy="243840"/>
          </a:xfrm>
          <a:prstGeom prst="rect">
            <a:avLst/>
          </a:prstGeom>
        </p:spPr>
      </p:pic>
      <p:pic>
        <p:nvPicPr>
          <p:cNvPr id="28" name="Graphic 27">
            <a:extLst>
              <a:ext uri="{FF2B5EF4-FFF2-40B4-BE49-F238E27FC236}">
                <a16:creationId xmlns:a16="http://schemas.microsoft.com/office/drawing/2014/main" id="{E2659B06-C764-C3E6-B1C9-46BBD27871AE}"/>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727758" y="5096421"/>
            <a:ext cx="141732" cy="146304"/>
          </a:xfrm>
          <a:prstGeom prst="rect">
            <a:avLst/>
          </a:prstGeom>
        </p:spPr>
      </p:pic>
      <p:pic>
        <p:nvPicPr>
          <p:cNvPr id="29" name="Graphic 28">
            <a:extLst>
              <a:ext uri="{FF2B5EF4-FFF2-40B4-BE49-F238E27FC236}">
                <a16:creationId xmlns:a16="http://schemas.microsoft.com/office/drawing/2014/main" id="{E61E0570-7252-D31D-4292-6107A2529509}"/>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9639841" y="649880"/>
            <a:ext cx="304800" cy="243840"/>
          </a:xfrm>
          <a:prstGeom prst="rect">
            <a:avLst/>
          </a:prstGeom>
        </p:spPr>
      </p:pic>
      <p:pic>
        <p:nvPicPr>
          <p:cNvPr id="32" name="Graphic 31">
            <a:extLst>
              <a:ext uri="{FF2B5EF4-FFF2-40B4-BE49-F238E27FC236}">
                <a16:creationId xmlns:a16="http://schemas.microsoft.com/office/drawing/2014/main" id="{E58C9764-C12F-EAB8-EDBF-DAF8EB3FA610}"/>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778670" y="1693114"/>
            <a:ext cx="94488" cy="97536"/>
          </a:xfrm>
          <a:prstGeom prst="rect">
            <a:avLst/>
          </a:prstGeom>
        </p:spPr>
      </p:pic>
      <p:sp>
        <p:nvSpPr>
          <p:cNvPr id="36" name="TextBox 35">
            <a:extLst>
              <a:ext uri="{FF2B5EF4-FFF2-40B4-BE49-F238E27FC236}">
                <a16:creationId xmlns:a16="http://schemas.microsoft.com/office/drawing/2014/main" id="{42D6C6B9-531E-3421-93BA-708F8C779AF7}"/>
              </a:ext>
            </a:extLst>
          </p:cNvPr>
          <p:cNvSpPr txBox="1"/>
          <p:nvPr/>
        </p:nvSpPr>
        <p:spPr>
          <a:xfrm>
            <a:off x="9562469" y="1669246"/>
            <a:ext cx="302400"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10243E"/>
                </a:solidFill>
                <a:effectLst/>
                <a:uLnTx/>
                <a:uFillTx/>
                <a:latin typeface="Font Awesome 5 Pro Light" panose="02000503000000000000" pitchFamily="50" charset="0"/>
                <a:ea typeface="+mn-ea"/>
                <a:cs typeface="+mn-cs"/>
              </a:rPr>
              <a:t></a:t>
            </a:r>
          </a:p>
        </p:txBody>
      </p:sp>
      <p:pic>
        <p:nvPicPr>
          <p:cNvPr id="37" name="Graphic 36">
            <a:extLst>
              <a:ext uri="{FF2B5EF4-FFF2-40B4-BE49-F238E27FC236}">
                <a16:creationId xmlns:a16="http://schemas.microsoft.com/office/drawing/2014/main" id="{0EC42E02-0262-11B8-6FF4-902825DA29E8}"/>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794157" y="3306367"/>
            <a:ext cx="94488" cy="97536"/>
          </a:xfrm>
          <a:prstGeom prst="rect">
            <a:avLst/>
          </a:prstGeom>
        </p:spPr>
      </p:pic>
      <p:sp>
        <p:nvSpPr>
          <p:cNvPr id="39" name="TextBox 38">
            <a:extLst>
              <a:ext uri="{FF2B5EF4-FFF2-40B4-BE49-F238E27FC236}">
                <a16:creationId xmlns:a16="http://schemas.microsoft.com/office/drawing/2014/main" id="{E7F81C07-96ED-6E22-EE82-31662E6137DC}"/>
              </a:ext>
            </a:extLst>
          </p:cNvPr>
          <p:cNvSpPr txBox="1"/>
          <p:nvPr/>
        </p:nvSpPr>
        <p:spPr>
          <a:xfrm>
            <a:off x="9577956" y="3282499"/>
            <a:ext cx="302400"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10243E"/>
                </a:solidFill>
                <a:effectLst/>
                <a:uLnTx/>
                <a:uFillTx/>
                <a:latin typeface="Font Awesome 5 Pro Light" panose="02000503000000000000" pitchFamily="50" charset="0"/>
                <a:ea typeface="+mn-ea"/>
                <a:cs typeface="+mn-cs"/>
              </a:rPr>
              <a:t></a:t>
            </a:r>
          </a:p>
        </p:txBody>
      </p:sp>
      <p:pic>
        <p:nvPicPr>
          <p:cNvPr id="40" name="Graphic 39">
            <a:extLst>
              <a:ext uri="{FF2B5EF4-FFF2-40B4-BE49-F238E27FC236}">
                <a16:creationId xmlns:a16="http://schemas.microsoft.com/office/drawing/2014/main" id="{F5C6DA03-34C5-1024-5B67-F11DAEF5BB6F}"/>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834061" y="4935623"/>
            <a:ext cx="94488" cy="97536"/>
          </a:xfrm>
          <a:prstGeom prst="rect">
            <a:avLst/>
          </a:prstGeom>
        </p:spPr>
      </p:pic>
      <p:sp>
        <p:nvSpPr>
          <p:cNvPr id="42" name="TextBox 41">
            <a:extLst>
              <a:ext uri="{FF2B5EF4-FFF2-40B4-BE49-F238E27FC236}">
                <a16:creationId xmlns:a16="http://schemas.microsoft.com/office/drawing/2014/main" id="{6A8F710D-9E68-E8A2-87CA-679868135C49}"/>
              </a:ext>
            </a:extLst>
          </p:cNvPr>
          <p:cNvSpPr txBox="1"/>
          <p:nvPr/>
        </p:nvSpPr>
        <p:spPr>
          <a:xfrm>
            <a:off x="9617860" y="4911755"/>
            <a:ext cx="302400"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10243E"/>
                </a:solidFill>
                <a:effectLst/>
                <a:uLnTx/>
                <a:uFillTx/>
                <a:latin typeface="Font Awesome 5 Pro Light" panose="02000503000000000000" pitchFamily="50" charset="0"/>
                <a:ea typeface="+mn-ea"/>
                <a:cs typeface="+mn-cs"/>
              </a:rPr>
              <a:t></a:t>
            </a:r>
          </a:p>
        </p:txBody>
      </p:sp>
      <p:sp>
        <p:nvSpPr>
          <p:cNvPr id="43" name="TextBox 42">
            <a:extLst>
              <a:ext uri="{FF2B5EF4-FFF2-40B4-BE49-F238E27FC236}">
                <a16:creationId xmlns:a16="http://schemas.microsoft.com/office/drawing/2014/main" id="{4C2A8752-9EEF-96C9-CD98-1B190889A8AB}"/>
              </a:ext>
            </a:extLst>
          </p:cNvPr>
          <p:cNvSpPr txBox="1"/>
          <p:nvPr/>
        </p:nvSpPr>
        <p:spPr>
          <a:xfrm>
            <a:off x="1215031" y="991117"/>
            <a:ext cx="632284"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10243E"/>
                </a:solidFill>
                <a:effectLst/>
                <a:uLnTx/>
                <a:uFillTx/>
                <a:latin typeface="Font Awesome 5 Pro Light" panose="02000503000000000000" pitchFamily="50" charset="0"/>
                <a:ea typeface="+mn-ea"/>
                <a:cs typeface="+mn-cs"/>
              </a:rPr>
              <a:t></a:t>
            </a:r>
          </a:p>
        </p:txBody>
      </p:sp>
      <p:sp>
        <p:nvSpPr>
          <p:cNvPr id="44" name="TextBox 43">
            <a:extLst>
              <a:ext uri="{FF2B5EF4-FFF2-40B4-BE49-F238E27FC236}">
                <a16:creationId xmlns:a16="http://schemas.microsoft.com/office/drawing/2014/main" id="{416A709E-95BB-7178-FC66-F783276E079E}"/>
              </a:ext>
            </a:extLst>
          </p:cNvPr>
          <p:cNvSpPr txBox="1"/>
          <p:nvPr/>
        </p:nvSpPr>
        <p:spPr>
          <a:xfrm>
            <a:off x="1226806" y="3102293"/>
            <a:ext cx="632284"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10243E"/>
                </a:solidFill>
                <a:effectLst/>
                <a:uLnTx/>
                <a:uFillTx/>
                <a:latin typeface="Font Awesome 5 Pro Light" panose="02000503000000000000" pitchFamily="50" charset="0"/>
                <a:ea typeface="+mn-ea"/>
                <a:cs typeface="+mn-cs"/>
              </a:rPr>
              <a:t></a:t>
            </a:r>
          </a:p>
        </p:txBody>
      </p:sp>
      <p:sp>
        <p:nvSpPr>
          <p:cNvPr id="45" name="TextBox 44">
            <a:extLst>
              <a:ext uri="{FF2B5EF4-FFF2-40B4-BE49-F238E27FC236}">
                <a16:creationId xmlns:a16="http://schemas.microsoft.com/office/drawing/2014/main" id="{661DC823-DC0E-0012-C0E2-D0D0A85126BD}"/>
              </a:ext>
            </a:extLst>
          </p:cNvPr>
          <p:cNvSpPr txBox="1"/>
          <p:nvPr/>
        </p:nvSpPr>
        <p:spPr>
          <a:xfrm>
            <a:off x="1218887" y="5061368"/>
            <a:ext cx="632284"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10243E"/>
                </a:solidFill>
                <a:effectLst/>
                <a:uLnTx/>
                <a:uFillTx/>
                <a:latin typeface="Font Awesome 5 Pro Light" panose="02000503000000000000" pitchFamily="50" charset="0"/>
                <a:ea typeface="+mn-ea"/>
                <a:cs typeface="+mn-cs"/>
              </a:rPr>
              <a:t></a:t>
            </a:r>
          </a:p>
        </p:txBody>
      </p:sp>
      <p:sp>
        <p:nvSpPr>
          <p:cNvPr id="8" name="Rektangel: rundade hörn 7">
            <a:extLst>
              <a:ext uri="{FF2B5EF4-FFF2-40B4-BE49-F238E27FC236}">
                <a16:creationId xmlns:a16="http://schemas.microsoft.com/office/drawing/2014/main" id="{32C736BB-313B-B38C-A708-EF3414C7F7EA}"/>
              </a:ext>
            </a:extLst>
          </p:cNvPr>
          <p:cNvSpPr/>
          <p:nvPr/>
        </p:nvSpPr>
        <p:spPr>
          <a:xfrm>
            <a:off x="5295483" y="3339713"/>
            <a:ext cx="1440276" cy="648756"/>
          </a:xfrm>
          <a:prstGeom prst="roundRect">
            <a:avLst>
              <a:gd name="adj" fmla="val 6797"/>
            </a:avLst>
          </a:prstGeom>
          <a:solidFill>
            <a:srgbClr val="3147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FFC000"/>
              </a:solidFill>
              <a:effectLst/>
              <a:uLnTx/>
              <a:uFillTx/>
              <a:latin typeface="Font Awesome 5 Pro Light" panose="020003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Abel" panose="02000506030000020004" pitchFamily="2" charset="0"/>
                <a:ea typeface="+mn-ea"/>
                <a:cs typeface="+mn-cs"/>
              </a:rPr>
              <a:t>Cloud scanners</a:t>
            </a:r>
          </a:p>
        </p:txBody>
      </p:sp>
      <p:pic>
        <p:nvPicPr>
          <p:cNvPr id="12" name="Graphic 118">
            <a:extLst>
              <a:ext uri="{FF2B5EF4-FFF2-40B4-BE49-F238E27FC236}">
                <a16:creationId xmlns:a16="http://schemas.microsoft.com/office/drawing/2014/main" id="{B77C3A78-17FF-4232-6DBB-3670BF6EE76F}"/>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5944549" y="3477103"/>
            <a:ext cx="146304" cy="146304"/>
          </a:xfrm>
          <a:prstGeom prst="rect">
            <a:avLst/>
          </a:prstGeom>
        </p:spPr>
      </p:pic>
    </p:spTree>
    <p:extLst>
      <p:ext uri="{BB962C8B-B14F-4D97-AF65-F5344CB8AC3E}">
        <p14:creationId xmlns:p14="http://schemas.microsoft.com/office/powerpoint/2010/main" val="2683068779"/>
      </p:ext>
    </p:extLst>
  </p:cSld>
  <p:clrMapOvr>
    <a:masterClrMapping/>
  </p:clrMapOvr>
  <p:transition spd="slow">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ktangel 3">
            <a:extLst>
              <a:ext uri="{FF2B5EF4-FFF2-40B4-BE49-F238E27FC236}">
                <a16:creationId xmlns:a16="http://schemas.microsoft.com/office/drawing/2014/main" id="{47932530-0D10-4059-A59D-79F0D797B3F8}"/>
              </a:ext>
            </a:extLst>
          </p:cNvPr>
          <p:cNvSpPr/>
          <p:nvPr/>
        </p:nvSpPr>
        <p:spPr>
          <a:xfrm>
            <a:off x="294905" y="-2"/>
            <a:ext cx="5898077" cy="68580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0" rIns="360000" b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600" b="0" i="0" u="none" strike="noStrike" kern="1200" cap="none" spc="0" normalizeH="0" baseline="0" noProof="0" dirty="0">
              <a:ln>
                <a:noFill/>
              </a:ln>
              <a:solidFill>
                <a:srgbClr val="FFC000"/>
              </a:solidFill>
              <a:effectLst/>
              <a:uLnTx/>
              <a:uFillTx/>
              <a:latin typeface="Font Awesome 5 Pro Light" panose="02000303000000000000" pitchFamily="50" charset="0"/>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rgbClr val="FFFFFF"/>
                </a:solidFill>
                <a:effectLst/>
                <a:uLnTx/>
                <a:uFillTx/>
                <a:latin typeface="Abel Pro" panose="02000506030000020004" pitchFamily="2" charset="77"/>
                <a:ea typeface="+mn-ea"/>
                <a:cs typeface="+mn-cs"/>
              </a:rPr>
              <a:t>Phishing &amp; Awareness Training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Abel" panose="02000506030000020004" pitchFamily="2" charset="0"/>
                <a:ea typeface="+mn-ea"/>
                <a:cs typeface="+mn-cs"/>
              </a:rPr>
              <a:t>Build your own human firewall by identifying users with risky behavior and training them to become more resilient against phishing and ransomware attacks. Build your own human firewall.</a:t>
            </a:r>
          </a:p>
        </p:txBody>
      </p:sp>
      <p:sp>
        <p:nvSpPr>
          <p:cNvPr id="2" name="Rectangle 1">
            <a:hlinkClick r:id="" action="ppaction://noaction"/>
            <a:extLst>
              <a:ext uri="{FF2B5EF4-FFF2-40B4-BE49-F238E27FC236}">
                <a16:creationId xmlns:a16="http://schemas.microsoft.com/office/drawing/2014/main" id="{D0F4B4C0-5D43-5D0F-1774-9C0A8548C472}"/>
              </a:ext>
            </a:extLst>
          </p:cNvPr>
          <p:cNvSpPr/>
          <p:nvPr/>
        </p:nvSpPr>
        <p:spPr>
          <a:xfrm>
            <a:off x="10509337" y="228659"/>
            <a:ext cx="1490597" cy="324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3" name="Picture 5" descr="Icon&#10;&#10;Description automatically generated">
            <a:extLst>
              <a:ext uri="{FF2B5EF4-FFF2-40B4-BE49-F238E27FC236}">
                <a16:creationId xmlns:a16="http://schemas.microsoft.com/office/drawing/2014/main" id="{824AD3A8-8846-1DE5-1E65-174BA14988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33819" y="1170627"/>
            <a:ext cx="1456229" cy="1456229"/>
          </a:xfrm>
          <a:prstGeom prst="rect">
            <a:avLst/>
          </a:prstGeom>
        </p:spPr>
      </p:pic>
    </p:spTree>
    <p:extLst>
      <p:ext uri="{BB962C8B-B14F-4D97-AF65-F5344CB8AC3E}">
        <p14:creationId xmlns:p14="http://schemas.microsoft.com/office/powerpoint/2010/main" val="3591674102"/>
      </p:ext>
    </p:extLst>
  </p:cSld>
  <p:clrMapOvr>
    <a:masterClrMapping/>
  </p:clrMapOvr>
  <p:transition spd="slow">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ruta 11">
            <a:extLst>
              <a:ext uri="{FF2B5EF4-FFF2-40B4-BE49-F238E27FC236}">
                <a16:creationId xmlns:a16="http://schemas.microsoft.com/office/drawing/2014/main" id="{AA3FCBC5-8190-42DB-8D6F-EBE8F2D9353A}"/>
              </a:ext>
            </a:extLst>
          </p:cNvPr>
          <p:cNvSpPr txBox="1">
            <a:spLocks/>
          </p:cNvSpPr>
          <p:nvPr/>
        </p:nvSpPr>
        <p:spPr>
          <a:xfrm>
            <a:off x="8336" y="4302935"/>
            <a:ext cx="4125297" cy="2208799"/>
          </a:xfrm>
          <a:prstGeom prst="rect">
            <a:avLst/>
          </a:prstGeom>
          <a:noFill/>
        </p:spPr>
        <p:txBody>
          <a:bodyPr wrap="square" lIns="540000" tIns="0" rIns="54000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FFC000"/>
                </a:solidFill>
                <a:effectLst/>
                <a:uLnTx/>
                <a:uFillTx/>
                <a:latin typeface="Font Awesome 5 Pro Light" panose="02000303000000000000" pitchFamily="50" charset="0"/>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10243E"/>
                </a:solidFill>
                <a:effectLst/>
                <a:uLnTx/>
                <a:uFillTx/>
                <a:latin typeface="Abel Pro" panose="02000506030000020004" pitchFamily="50" charset="0"/>
                <a:ea typeface="+mn-ea"/>
                <a:cs typeface="+mn-cs"/>
              </a:rPr>
              <a:t>Videos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10243E"/>
                </a:solidFill>
                <a:effectLst/>
                <a:uLnTx/>
                <a:uFillTx/>
                <a:latin typeface="Abel" panose="02000506030000020004" pitchFamily="2" charset="0"/>
                <a:ea typeface="+mn-ea"/>
                <a:cs typeface="+mn-cs"/>
              </a:rPr>
              <a:t>Built-in </a:t>
            </a:r>
            <a:r>
              <a:rPr lang="en-US" sz="1600" dirty="0">
                <a:solidFill>
                  <a:srgbClr val="10243E"/>
                </a:solidFill>
                <a:latin typeface="Abel" panose="02000506030000020004" pitchFamily="2" charset="0"/>
              </a:rPr>
              <a:t>awareness </a:t>
            </a:r>
            <a:r>
              <a:rPr kumimoji="0" lang="en-US" sz="1600" b="0" i="0" u="none" strike="noStrike" kern="1200" cap="none" spc="0" normalizeH="0" baseline="0" noProof="0" dirty="0">
                <a:ln>
                  <a:noFill/>
                </a:ln>
                <a:solidFill>
                  <a:srgbClr val="10243E"/>
                </a:solidFill>
                <a:effectLst/>
                <a:uLnTx/>
                <a:uFillTx/>
                <a:latin typeface="Abel" panose="02000506030000020004" pitchFamily="2" charset="0"/>
                <a:ea typeface="+mn-ea"/>
                <a:cs typeface="+mn-cs"/>
              </a:rPr>
              <a:t>videos and support to embed your own visual material.</a:t>
            </a:r>
            <a:endParaRPr kumimoji="0" lang="en-US" sz="1600" b="0" i="0" u="none" strike="noStrike" kern="1200" cap="none" spc="0" normalizeH="0" baseline="0" noProof="0" dirty="0">
              <a:ln>
                <a:noFill/>
              </a:ln>
              <a:solidFill>
                <a:srgbClr val="002060"/>
              </a:solidFill>
              <a:effectLst/>
              <a:uLnTx/>
              <a:uFillTx/>
              <a:latin typeface="Abel" panose="02000506030000020004"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92440"/>
              </a:solidFill>
              <a:effectLst/>
              <a:uLnTx/>
              <a:uFillTx/>
              <a:latin typeface="Abel" panose="02000506030000020004" pitchFamily="2" charset="0"/>
              <a:ea typeface="+mn-ea"/>
              <a:cs typeface="+mn-cs"/>
            </a:endParaRPr>
          </a:p>
        </p:txBody>
      </p:sp>
      <p:sp>
        <p:nvSpPr>
          <p:cNvPr id="13" name="textruta 12">
            <a:extLst>
              <a:ext uri="{FF2B5EF4-FFF2-40B4-BE49-F238E27FC236}">
                <a16:creationId xmlns:a16="http://schemas.microsoft.com/office/drawing/2014/main" id="{8075C771-046D-49C0-9E7F-9DF57DD99BA1}"/>
              </a:ext>
            </a:extLst>
          </p:cNvPr>
          <p:cNvSpPr txBox="1">
            <a:spLocks/>
          </p:cNvSpPr>
          <p:nvPr/>
        </p:nvSpPr>
        <p:spPr>
          <a:xfrm>
            <a:off x="16672" y="1609320"/>
            <a:ext cx="4125297" cy="2013408"/>
          </a:xfrm>
          <a:prstGeom prst="rect">
            <a:avLst/>
          </a:prstGeom>
          <a:noFill/>
        </p:spPr>
        <p:txBody>
          <a:bodyPr wrap="square" lIns="540000" tIns="0" rIns="54000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FFC000"/>
                </a:solidFill>
                <a:effectLst/>
                <a:uLnTx/>
                <a:uFillTx/>
                <a:latin typeface="Font Awesome 5 Pro Light" panose="02000303000000000000" pitchFamily="50" charset="0"/>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10243E"/>
                </a:solidFill>
                <a:effectLst/>
                <a:uLnTx/>
                <a:uFillTx/>
                <a:latin typeface="Abel Pro" panose="02000506030000020004" pitchFamily="50" charset="0"/>
                <a:ea typeface="+mn-ea"/>
                <a:cs typeface="+mn-cs"/>
              </a:rPr>
              <a:t>Phishing simulation</a:t>
            </a:r>
            <a:endParaRPr kumimoji="0" lang="en-US" sz="1050" b="1" i="0" u="none" strike="noStrike" kern="1200" cap="none" spc="0" normalizeH="0" baseline="0" noProof="0" dirty="0">
              <a:ln>
                <a:noFill/>
              </a:ln>
              <a:solidFill>
                <a:srgbClr val="10243E"/>
              </a:solidFill>
              <a:effectLst/>
              <a:uLnTx/>
              <a:uFillTx/>
              <a:latin typeface="Abel Pro" panose="02000506030000020004"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10243E"/>
                </a:solidFill>
                <a:effectLst/>
                <a:uLnTx/>
                <a:uFillTx/>
                <a:latin typeface="Abel" panose="02000506030000020004" pitchFamily="2" charset="0"/>
                <a:ea typeface="+mn-ea"/>
                <a:cs typeface="+mn-cs"/>
              </a:rPr>
              <a:t>Realistic out-of-the-box phishing scenarios and customizable templates.</a:t>
            </a:r>
          </a:p>
        </p:txBody>
      </p:sp>
      <p:sp>
        <p:nvSpPr>
          <p:cNvPr id="14" name="textruta 13">
            <a:extLst>
              <a:ext uri="{FF2B5EF4-FFF2-40B4-BE49-F238E27FC236}">
                <a16:creationId xmlns:a16="http://schemas.microsoft.com/office/drawing/2014/main" id="{AA7FE1DE-A560-43ED-8FF1-7AEF346EADAD}"/>
              </a:ext>
            </a:extLst>
          </p:cNvPr>
          <p:cNvSpPr txBox="1">
            <a:spLocks/>
          </p:cNvSpPr>
          <p:nvPr/>
        </p:nvSpPr>
        <p:spPr>
          <a:xfrm>
            <a:off x="3822441" y="1383403"/>
            <a:ext cx="4455025" cy="2013402"/>
          </a:xfrm>
          <a:prstGeom prst="rect">
            <a:avLst/>
          </a:prstGeom>
          <a:noFill/>
        </p:spPr>
        <p:txBody>
          <a:bodyPr wrap="square" lIns="540000" tIns="0" rIns="54000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FFC000"/>
                </a:solidFill>
                <a:effectLst/>
                <a:uLnTx/>
                <a:uFillTx/>
                <a:latin typeface="Font Awesome 5 Pro Light" panose="02000503000000000000" pitchFamily="50" charset="0"/>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10243E"/>
                </a:solidFill>
                <a:effectLst/>
                <a:uLnTx/>
                <a:uFillTx/>
                <a:latin typeface="Abel Pro" panose="02000506030000020004" pitchFamily="50" charset="0"/>
                <a:ea typeface="+mn-ea"/>
                <a:cs typeface="+mn-cs"/>
              </a:rPr>
              <a:t>Awareness training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10243E"/>
                </a:solidFill>
                <a:effectLst/>
                <a:uLnTx/>
                <a:uFillTx/>
                <a:latin typeface="Abel" panose="02000506030000020004" pitchFamily="2" charset="0"/>
                <a:ea typeface="+mn-ea"/>
                <a:cs typeface="+mn-cs"/>
              </a:rPr>
              <a:t>Automated and tailored nano-learning based on the individual user's behavior in phishing simulations.</a:t>
            </a:r>
          </a:p>
        </p:txBody>
      </p:sp>
      <p:cxnSp>
        <p:nvCxnSpPr>
          <p:cNvPr id="25" name="Rak koppling 24">
            <a:extLst>
              <a:ext uri="{FF2B5EF4-FFF2-40B4-BE49-F238E27FC236}">
                <a16:creationId xmlns:a16="http://schemas.microsoft.com/office/drawing/2014/main" id="{4D62D50A-F555-4D3F-B127-6FA88E22EF95}"/>
              </a:ext>
            </a:extLst>
          </p:cNvPr>
          <p:cNvCxnSpPr/>
          <p:nvPr/>
        </p:nvCxnSpPr>
        <p:spPr>
          <a:xfrm>
            <a:off x="4125296" y="1286674"/>
            <a:ext cx="0" cy="51331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Rak koppling 25">
            <a:extLst>
              <a:ext uri="{FF2B5EF4-FFF2-40B4-BE49-F238E27FC236}">
                <a16:creationId xmlns:a16="http://schemas.microsoft.com/office/drawing/2014/main" id="{B3D02990-94F7-4338-A6A6-73ACF02B9242}"/>
              </a:ext>
            </a:extLst>
          </p:cNvPr>
          <p:cNvCxnSpPr/>
          <p:nvPr/>
        </p:nvCxnSpPr>
        <p:spPr>
          <a:xfrm>
            <a:off x="8152297" y="1286674"/>
            <a:ext cx="0" cy="51331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ruta 1">
            <a:extLst>
              <a:ext uri="{FF2B5EF4-FFF2-40B4-BE49-F238E27FC236}">
                <a16:creationId xmlns:a16="http://schemas.microsoft.com/office/drawing/2014/main" id="{8D703AC6-7134-4F30-8DA9-24541CD8ED30}"/>
              </a:ext>
            </a:extLst>
          </p:cNvPr>
          <p:cNvSpPr txBox="1">
            <a:spLocks/>
          </p:cNvSpPr>
          <p:nvPr/>
        </p:nvSpPr>
        <p:spPr>
          <a:xfrm>
            <a:off x="8133563" y="1286674"/>
            <a:ext cx="4050026" cy="2013408"/>
          </a:xfrm>
          <a:prstGeom prst="rect">
            <a:avLst/>
          </a:prstGeom>
          <a:noFill/>
        </p:spPr>
        <p:txBody>
          <a:bodyPr wrap="square" lIns="540000" tIns="0" rIns="54000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FFC000"/>
                </a:solidFill>
                <a:effectLst/>
                <a:uLnTx/>
                <a:uFillTx/>
                <a:latin typeface="Font Awesome 5 Pro Light" panose="02000503000000000000" pitchFamily="50" charset="0"/>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10243E"/>
                </a:solidFill>
                <a:effectLst/>
                <a:uLnTx/>
                <a:uFillTx/>
                <a:latin typeface="Abel Pro" panose="02000506030000020004" pitchFamily="50" charset="0"/>
                <a:ea typeface="+mn-ea"/>
                <a:cs typeface="+mn-cs"/>
              </a:rPr>
              <a:t>Automated sequences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10243E"/>
                </a:solidFill>
                <a:effectLst/>
                <a:uLnTx/>
                <a:uFillTx/>
                <a:latin typeface="Abel" panose="02000506030000020004" pitchFamily="2" charset="0"/>
                <a:ea typeface="+mn-ea"/>
                <a:cs typeface="+mn-cs"/>
              </a:rPr>
              <a:t>Sequences of simulations, awareness training and follow up quizzes.</a:t>
            </a:r>
          </a:p>
        </p:txBody>
      </p:sp>
      <p:cxnSp>
        <p:nvCxnSpPr>
          <p:cNvPr id="9" name="Rak koppling 8">
            <a:extLst>
              <a:ext uri="{FF2B5EF4-FFF2-40B4-BE49-F238E27FC236}">
                <a16:creationId xmlns:a16="http://schemas.microsoft.com/office/drawing/2014/main" id="{5CA9713E-8985-4D41-9889-5E96CD96CDA8}"/>
              </a:ext>
            </a:extLst>
          </p:cNvPr>
          <p:cNvCxnSpPr>
            <a:cxnSpLocks/>
          </p:cNvCxnSpPr>
          <p:nvPr/>
        </p:nvCxnSpPr>
        <p:spPr>
          <a:xfrm>
            <a:off x="366765" y="3853226"/>
            <a:ext cx="1136637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ruta 5">
            <a:extLst>
              <a:ext uri="{FF2B5EF4-FFF2-40B4-BE49-F238E27FC236}">
                <a16:creationId xmlns:a16="http://schemas.microsoft.com/office/drawing/2014/main" id="{1875A84E-19CE-4BA1-A8B8-48DA505905E9}"/>
              </a:ext>
            </a:extLst>
          </p:cNvPr>
          <p:cNvSpPr txBox="1">
            <a:spLocks/>
          </p:cNvSpPr>
          <p:nvPr/>
        </p:nvSpPr>
        <p:spPr>
          <a:xfrm>
            <a:off x="4141969" y="4309648"/>
            <a:ext cx="4016679" cy="2208800"/>
          </a:xfrm>
          <a:prstGeom prst="rect">
            <a:avLst/>
          </a:prstGeom>
          <a:noFill/>
        </p:spPr>
        <p:txBody>
          <a:bodyPr wrap="square" lIns="540000" tIns="0" rIns="54000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FFC000"/>
                </a:solidFill>
                <a:effectLst/>
                <a:uLnTx/>
                <a:uFillTx/>
                <a:latin typeface="Font Awesome 5 Pro Light" panose="02000503000000000000" pitchFamily="50" charset="0"/>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10243E"/>
                </a:solidFill>
                <a:effectLst/>
                <a:uLnTx/>
                <a:uFillTx/>
                <a:latin typeface="Abel Pro" panose="02000506030000020004" pitchFamily="50" charset="0"/>
                <a:ea typeface="+mn-ea"/>
                <a:cs typeface="+mn-cs"/>
              </a:rPr>
              <a:t>Quiz</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10243E"/>
                </a:solidFill>
                <a:effectLst/>
                <a:uLnTx/>
                <a:uFillTx/>
                <a:latin typeface="Abel" panose="02000506030000020004" pitchFamily="2" charset="0"/>
                <a:ea typeface="+mn-ea"/>
                <a:cs typeface="+mn-cs"/>
              </a:rPr>
              <a:t>Ready-made interactive questionnaires to measure users' knowledge.</a:t>
            </a:r>
            <a:endParaRPr kumimoji="0" lang="en-US" sz="2000" b="0" i="0" u="none" strike="noStrike" kern="1200" cap="none" spc="0" normalizeH="0" baseline="0" noProof="0" dirty="0">
              <a:ln>
                <a:noFill/>
              </a:ln>
              <a:solidFill>
                <a:srgbClr val="002060"/>
              </a:solidFill>
              <a:effectLst/>
              <a:uLnTx/>
              <a:uFillTx/>
              <a:latin typeface="Abel" panose="02000506030000020004" pitchFamily="2" charset="0"/>
              <a:ea typeface="+mn-ea"/>
              <a:cs typeface="+mn-cs"/>
            </a:endParaRPr>
          </a:p>
        </p:txBody>
      </p:sp>
      <p:sp>
        <p:nvSpPr>
          <p:cNvPr id="8" name="textruta 7">
            <a:extLst>
              <a:ext uri="{FF2B5EF4-FFF2-40B4-BE49-F238E27FC236}">
                <a16:creationId xmlns:a16="http://schemas.microsoft.com/office/drawing/2014/main" id="{608E2F06-C5CF-4E34-AD88-074495FB3989}"/>
              </a:ext>
            </a:extLst>
          </p:cNvPr>
          <p:cNvSpPr txBox="1">
            <a:spLocks/>
          </p:cNvSpPr>
          <p:nvPr/>
        </p:nvSpPr>
        <p:spPr>
          <a:xfrm>
            <a:off x="7966150" y="4302935"/>
            <a:ext cx="4418348" cy="2208800"/>
          </a:xfrm>
          <a:prstGeom prst="rect">
            <a:avLst/>
          </a:prstGeom>
          <a:noFill/>
        </p:spPr>
        <p:txBody>
          <a:bodyPr wrap="square" lIns="540000" tIns="0" rIns="54000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FFC000"/>
                </a:solidFill>
                <a:effectLst/>
                <a:uLnTx/>
                <a:uFillTx/>
                <a:latin typeface="Font Awesome 5 Pro Light" panose="02000503000000000000" pitchFamily="50" charset="0"/>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10243E"/>
                </a:solidFill>
                <a:effectLst/>
                <a:uLnTx/>
                <a:uFillTx/>
                <a:latin typeface="Abel Pro" panose="02000506030000020004" pitchFamily="50" charset="0"/>
                <a:ea typeface="+mn-ea"/>
                <a:cs typeface="+mn-cs"/>
              </a:rPr>
              <a:t>Out-of-the-box</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10243E"/>
                </a:solidFill>
                <a:effectLst/>
                <a:uLnTx/>
                <a:uFillTx/>
                <a:latin typeface="Abel" panose="02000506030000020004" pitchFamily="2" charset="0"/>
                <a:ea typeface="+mn-ea"/>
                <a:cs typeface="+mn-cs"/>
              </a:rPr>
              <a:t>Ready-made and customizable templates for simulations, awareness training, and questionnaires.</a:t>
            </a:r>
          </a:p>
        </p:txBody>
      </p:sp>
      <p:sp>
        <p:nvSpPr>
          <p:cNvPr id="3" name="Title 2">
            <a:extLst>
              <a:ext uri="{FF2B5EF4-FFF2-40B4-BE49-F238E27FC236}">
                <a16:creationId xmlns:a16="http://schemas.microsoft.com/office/drawing/2014/main" id="{798B82BA-F328-C375-2D4A-6C80DE55B06B}"/>
              </a:ext>
            </a:extLst>
          </p:cNvPr>
          <p:cNvSpPr>
            <a:spLocks noGrp="1"/>
          </p:cNvSpPr>
          <p:nvPr>
            <p:ph type="title"/>
          </p:nvPr>
        </p:nvSpPr>
        <p:spPr/>
        <p:txBody>
          <a:bodyPr/>
          <a:lstStyle/>
          <a:p>
            <a:r>
              <a:rPr lang="en-US" dirty="0"/>
              <a:t>CAPABILIITEs</a:t>
            </a:r>
          </a:p>
        </p:txBody>
      </p:sp>
    </p:spTree>
    <p:extLst>
      <p:ext uri="{BB962C8B-B14F-4D97-AF65-F5344CB8AC3E}">
        <p14:creationId xmlns:p14="http://schemas.microsoft.com/office/powerpoint/2010/main" val="143856042"/>
      </p:ext>
    </p:extLst>
  </p:cSld>
  <p:clrMapOvr>
    <a:masterClrMapping/>
  </p:clrMapOvr>
  <p:transition spd="slow">
    <p:wip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hlinkClick r:id="" action="ppaction://noaction"/>
            <a:extLst>
              <a:ext uri="{FF2B5EF4-FFF2-40B4-BE49-F238E27FC236}">
                <a16:creationId xmlns:a16="http://schemas.microsoft.com/office/drawing/2014/main" id="{275E89F1-1802-E21D-AF8C-E444A6341304}"/>
              </a:ext>
            </a:extLst>
          </p:cNvPr>
          <p:cNvSpPr/>
          <p:nvPr/>
        </p:nvSpPr>
        <p:spPr>
          <a:xfrm>
            <a:off x="10509337" y="228659"/>
            <a:ext cx="1490597" cy="324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8" name="Bildobjekt 7">
            <a:extLst>
              <a:ext uri="{FF2B5EF4-FFF2-40B4-BE49-F238E27FC236}">
                <a16:creationId xmlns:a16="http://schemas.microsoft.com/office/drawing/2014/main" id="{69611335-4215-C8B1-1759-46AEFD7A658E}"/>
              </a:ext>
            </a:extLst>
          </p:cNvPr>
          <p:cNvPicPr>
            <a:picLocks noChangeAspect="1"/>
          </p:cNvPicPr>
          <p:nvPr/>
        </p:nvPicPr>
        <p:blipFill>
          <a:blip r:embed="rId3"/>
          <a:stretch>
            <a:fillRect/>
          </a:stretch>
        </p:blipFill>
        <p:spPr>
          <a:xfrm>
            <a:off x="5431124" y="5172298"/>
            <a:ext cx="1333485" cy="842477"/>
          </a:xfrm>
          <a:prstGeom prst="rect">
            <a:avLst/>
          </a:prstGeom>
          <a:ln>
            <a:noFill/>
          </a:ln>
          <a:effectLst>
            <a:outerShdw blurRad="190500" algn="tl" rotWithShape="0">
              <a:srgbClr val="000000">
                <a:alpha val="70000"/>
              </a:srgbClr>
            </a:outerShdw>
          </a:effectLst>
        </p:spPr>
      </p:pic>
      <p:pic>
        <p:nvPicPr>
          <p:cNvPr id="11" name="Bildobjekt 10">
            <a:extLst>
              <a:ext uri="{FF2B5EF4-FFF2-40B4-BE49-F238E27FC236}">
                <a16:creationId xmlns:a16="http://schemas.microsoft.com/office/drawing/2014/main" id="{C533EE02-2F1D-4F0B-BD45-FC475B4C684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319652" y="1943306"/>
            <a:ext cx="2100251" cy="1262922"/>
          </a:xfrm>
          <a:prstGeom prst="rect">
            <a:avLst/>
          </a:prstGeom>
          <a:ln>
            <a:noFill/>
          </a:ln>
          <a:effectLst>
            <a:outerShdw blurRad="190500" algn="tl" rotWithShape="0">
              <a:srgbClr val="000000">
                <a:alpha val="70000"/>
              </a:srgbClr>
            </a:outerShdw>
          </a:effectLst>
        </p:spPr>
      </p:pic>
      <p:pic>
        <p:nvPicPr>
          <p:cNvPr id="19" name="Bildobjekt 18">
            <a:extLst>
              <a:ext uri="{FF2B5EF4-FFF2-40B4-BE49-F238E27FC236}">
                <a16:creationId xmlns:a16="http://schemas.microsoft.com/office/drawing/2014/main" id="{7506A5FD-CE3A-47D8-86C9-1366E4F13402}"/>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5026825" y="1514452"/>
            <a:ext cx="3170735" cy="2120631"/>
          </a:xfrm>
          <a:prstGeom prst="rect">
            <a:avLst/>
          </a:prstGeom>
          <a:ln>
            <a:noFill/>
          </a:ln>
          <a:effectLst>
            <a:outerShdw blurRad="190500" algn="tl" rotWithShape="0">
              <a:srgbClr val="000000">
                <a:alpha val="70000"/>
              </a:srgbClr>
            </a:outerShdw>
          </a:effectLst>
        </p:spPr>
      </p:pic>
      <p:sp>
        <p:nvSpPr>
          <p:cNvPr id="20" name="Rektangel 19">
            <a:extLst>
              <a:ext uri="{FF2B5EF4-FFF2-40B4-BE49-F238E27FC236}">
                <a16:creationId xmlns:a16="http://schemas.microsoft.com/office/drawing/2014/main" id="{DCD459D3-2BA9-4624-8F44-F3B855B960C3}"/>
              </a:ext>
            </a:extLst>
          </p:cNvPr>
          <p:cNvSpPr/>
          <p:nvPr/>
        </p:nvSpPr>
        <p:spPr>
          <a:xfrm>
            <a:off x="0" y="422794"/>
            <a:ext cx="12192000" cy="8239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4000" b="1" dirty="0">
                <a:solidFill>
                  <a:srgbClr val="10243E"/>
                </a:solidFill>
                <a:latin typeface="Abel Pro" panose="02000506030000020004" pitchFamily="50" charset="0"/>
              </a:rPr>
              <a:t>A c</a:t>
            </a:r>
            <a:r>
              <a:rPr kumimoji="0" lang="en-US" sz="4000" b="1" i="0" u="none" strike="noStrike" kern="1200" cap="none" spc="0" normalizeH="0" baseline="0" noProof="0" dirty="0" err="1">
                <a:ln>
                  <a:noFill/>
                </a:ln>
                <a:solidFill>
                  <a:srgbClr val="10243E"/>
                </a:solidFill>
                <a:effectLst/>
                <a:uLnTx/>
                <a:uFillTx/>
                <a:latin typeface="Abel Pro" panose="02000506030000020004" pitchFamily="50" charset="0"/>
                <a:ea typeface="+mn-ea"/>
                <a:cs typeface="+mn-cs"/>
              </a:rPr>
              <a:t>omplete</a:t>
            </a:r>
            <a:r>
              <a:rPr kumimoji="0" lang="en-US" sz="4000" b="1" i="0" u="none" strike="noStrike" kern="1200" cap="none" spc="0" normalizeH="0" baseline="0" noProof="0" dirty="0">
                <a:ln>
                  <a:noFill/>
                </a:ln>
                <a:solidFill>
                  <a:srgbClr val="10243E"/>
                </a:solidFill>
                <a:effectLst/>
                <a:uLnTx/>
                <a:uFillTx/>
                <a:latin typeface="Abel Pro" panose="02000506030000020004" pitchFamily="50" charset="0"/>
                <a:ea typeface="+mn-ea"/>
                <a:cs typeface="+mn-cs"/>
              </a:rPr>
              <a:t> flow</a:t>
            </a:r>
          </a:p>
        </p:txBody>
      </p:sp>
      <p:pic>
        <p:nvPicPr>
          <p:cNvPr id="21" name="Bildobjekt 20">
            <a:extLst>
              <a:ext uri="{FF2B5EF4-FFF2-40B4-BE49-F238E27FC236}">
                <a16:creationId xmlns:a16="http://schemas.microsoft.com/office/drawing/2014/main" id="{07B24C10-CD75-0E3C-C457-D9E6B8CBD563}"/>
              </a:ext>
            </a:extLst>
          </p:cNvPr>
          <p:cNvPicPr>
            <a:picLocks noChangeAspect="1"/>
          </p:cNvPicPr>
          <p:nvPr/>
        </p:nvPicPr>
        <p:blipFill rotWithShape="1">
          <a:blip r:embed="rId6"/>
          <a:srcRect l="32922" t="12578" r="32854" b="30552"/>
          <a:stretch/>
        </p:blipFill>
        <p:spPr>
          <a:xfrm>
            <a:off x="1172315" y="4545696"/>
            <a:ext cx="1324303" cy="1237872"/>
          </a:xfrm>
          <a:prstGeom prst="rect">
            <a:avLst/>
          </a:prstGeom>
          <a:ln>
            <a:noFill/>
          </a:ln>
          <a:effectLst>
            <a:outerShdw blurRad="190500" algn="tl" rotWithShape="0">
              <a:srgbClr val="000000">
                <a:alpha val="70000"/>
              </a:srgbClr>
            </a:outerShdw>
          </a:effectLst>
        </p:spPr>
      </p:pic>
      <p:pic>
        <p:nvPicPr>
          <p:cNvPr id="23" name="Bildobjekt 22">
            <a:extLst>
              <a:ext uri="{FF2B5EF4-FFF2-40B4-BE49-F238E27FC236}">
                <a16:creationId xmlns:a16="http://schemas.microsoft.com/office/drawing/2014/main" id="{CB332AAA-51BC-F4AE-FF65-327B6E5BB626}"/>
              </a:ext>
            </a:extLst>
          </p:cNvPr>
          <p:cNvPicPr>
            <a:picLocks noChangeAspect="1"/>
          </p:cNvPicPr>
          <p:nvPr/>
        </p:nvPicPr>
        <p:blipFill rotWithShape="1">
          <a:blip r:embed="rId7"/>
          <a:srcRect l="34618" t="10304" r="33499" b="33047"/>
          <a:stretch/>
        </p:blipFill>
        <p:spPr>
          <a:xfrm>
            <a:off x="7325737" y="4546788"/>
            <a:ext cx="1238560" cy="1237872"/>
          </a:xfrm>
          <a:prstGeom prst="rect">
            <a:avLst/>
          </a:prstGeom>
          <a:ln>
            <a:noFill/>
          </a:ln>
          <a:effectLst>
            <a:outerShdw blurRad="190500" algn="tl" rotWithShape="0">
              <a:srgbClr val="000000">
                <a:alpha val="70000"/>
              </a:srgbClr>
            </a:outerShdw>
          </a:effectLst>
        </p:spPr>
      </p:pic>
      <p:pic>
        <p:nvPicPr>
          <p:cNvPr id="24" name="Bildobjekt 23">
            <a:extLst>
              <a:ext uri="{FF2B5EF4-FFF2-40B4-BE49-F238E27FC236}">
                <a16:creationId xmlns:a16="http://schemas.microsoft.com/office/drawing/2014/main" id="{0F9CC874-9534-641F-3F04-D16460956641}"/>
              </a:ext>
            </a:extLst>
          </p:cNvPr>
          <p:cNvPicPr>
            <a:picLocks noChangeAspect="1"/>
          </p:cNvPicPr>
          <p:nvPr/>
        </p:nvPicPr>
        <p:blipFill>
          <a:blip r:embed="rId8"/>
          <a:stretch>
            <a:fillRect/>
          </a:stretch>
        </p:blipFill>
        <p:spPr>
          <a:xfrm>
            <a:off x="10691855" y="5359405"/>
            <a:ext cx="1092856" cy="1056761"/>
          </a:xfrm>
          <a:prstGeom prst="rect">
            <a:avLst/>
          </a:prstGeom>
          <a:ln>
            <a:noFill/>
          </a:ln>
          <a:effectLst>
            <a:outerShdw blurRad="190500" algn="tl" rotWithShape="0">
              <a:srgbClr val="000000">
                <a:alpha val="70000"/>
              </a:srgbClr>
            </a:outerShdw>
          </a:effectLst>
        </p:spPr>
      </p:pic>
      <p:grpSp>
        <p:nvGrpSpPr>
          <p:cNvPr id="47" name="Grupp 46">
            <a:extLst>
              <a:ext uri="{FF2B5EF4-FFF2-40B4-BE49-F238E27FC236}">
                <a16:creationId xmlns:a16="http://schemas.microsoft.com/office/drawing/2014/main" id="{B3ED5EDA-1E18-2A72-BF10-BC5DE5976724}"/>
              </a:ext>
            </a:extLst>
          </p:cNvPr>
          <p:cNvGrpSpPr/>
          <p:nvPr/>
        </p:nvGrpSpPr>
        <p:grpSpPr>
          <a:xfrm>
            <a:off x="10161876" y="3934176"/>
            <a:ext cx="1697825" cy="1641750"/>
            <a:chOff x="10161876" y="3934176"/>
            <a:chExt cx="1697825" cy="1641750"/>
          </a:xfrm>
        </p:grpSpPr>
        <p:pic>
          <p:nvPicPr>
            <p:cNvPr id="25" name="Bildobjekt 24">
              <a:extLst>
                <a:ext uri="{FF2B5EF4-FFF2-40B4-BE49-F238E27FC236}">
                  <a16:creationId xmlns:a16="http://schemas.microsoft.com/office/drawing/2014/main" id="{A364814B-0036-BB6E-6998-A6A1CB967096}"/>
                </a:ext>
              </a:extLst>
            </p:cNvPr>
            <p:cNvPicPr>
              <a:picLocks noChangeAspect="1"/>
            </p:cNvPicPr>
            <p:nvPr/>
          </p:nvPicPr>
          <p:blipFill>
            <a:blip r:embed="rId9"/>
            <a:stretch>
              <a:fillRect/>
            </a:stretch>
          </p:blipFill>
          <p:spPr>
            <a:xfrm>
              <a:off x="10161876" y="3934176"/>
              <a:ext cx="1697825" cy="1641750"/>
            </a:xfrm>
            <a:prstGeom prst="rect">
              <a:avLst/>
            </a:prstGeom>
            <a:ln>
              <a:noFill/>
            </a:ln>
            <a:effectLst>
              <a:outerShdw blurRad="190500" algn="tl" rotWithShape="0">
                <a:srgbClr val="000000">
                  <a:alpha val="70000"/>
                </a:srgbClr>
              </a:outerShdw>
            </a:effectLst>
          </p:spPr>
        </p:pic>
        <p:sp>
          <p:nvSpPr>
            <p:cNvPr id="38" name="Rektangel 37">
              <a:extLst>
                <a:ext uri="{FF2B5EF4-FFF2-40B4-BE49-F238E27FC236}">
                  <a16:creationId xmlns:a16="http://schemas.microsoft.com/office/drawing/2014/main" id="{78D0DC3D-DC60-7EBC-80DA-CE6D912DC8CA}"/>
                </a:ext>
              </a:extLst>
            </p:cNvPr>
            <p:cNvSpPr/>
            <p:nvPr/>
          </p:nvSpPr>
          <p:spPr>
            <a:xfrm>
              <a:off x="10562771" y="4037101"/>
              <a:ext cx="902765" cy="16478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26" name="Bildobjekt 25">
            <a:extLst>
              <a:ext uri="{FF2B5EF4-FFF2-40B4-BE49-F238E27FC236}">
                <a16:creationId xmlns:a16="http://schemas.microsoft.com/office/drawing/2014/main" id="{D6B03C98-FA95-A197-F6F7-6F134A8C66AD}"/>
              </a:ext>
            </a:extLst>
          </p:cNvPr>
          <p:cNvPicPr>
            <a:picLocks noChangeAspect="1"/>
          </p:cNvPicPr>
          <p:nvPr/>
        </p:nvPicPr>
        <p:blipFill rotWithShape="1">
          <a:blip r:embed="rId10"/>
          <a:srcRect l="365" t="11495" r="32026" b="14092"/>
          <a:stretch/>
        </p:blipFill>
        <p:spPr>
          <a:xfrm>
            <a:off x="2897360" y="1711054"/>
            <a:ext cx="1642043" cy="1642488"/>
          </a:xfrm>
          <a:prstGeom prst="rect">
            <a:avLst/>
          </a:prstGeom>
          <a:ln>
            <a:noFill/>
          </a:ln>
          <a:effectLst>
            <a:outerShdw blurRad="190500" algn="tl" rotWithShape="0">
              <a:srgbClr val="000000">
                <a:alpha val="70000"/>
              </a:srgbClr>
            </a:outerShdw>
          </a:effectLst>
        </p:spPr>
      </p:pic>
      <p:sp>
        <p:nvSpPr>
          <p:cNvPr id="28" name="Pil: sparr 27">
            <a:extLst>
              <a:ext uri="{FF2B5EF4-FFF2-40B4-BE49-F238E27FC236}">
                <a16:creationId xmlns:a16="http://schemas.microsoft.com/office/drawing/2014/main" id="{863248CF-223B-12FB-7FBB-70BB992E10B2}"/>
              </a:ext>
            </a:extLst>
          </p:cNvPr>
          <p:cNvSpPr/>
          <p:nvPr/>
        </p:nvSpPr>
        <p:spPr>
          <a:xfrm>
            <a:off x="2572379" y="5079460"/>
            <a:ext cx="171168" cy="193690"/>
          </a:xfrm>
          <a:prstGeom prst="chevron">
            <a:avLst/>
          </a:prstGeom>
          <a:solidFill>
            <a:srgbClr val="0924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0243E"/>
              </a:solidFill>
              <a:effectLst/>
              <a:uLnTx/>
              <a:uFillTx/>
              <a:latin typeface="Calibri" panose="020F0502020204030204"/>
              <a:ea typeface="+mn-ea"/>
              <a:cs typeface="+mn-cs"/>
            </a:endParaRPr>
          </a:p>
        </p:txBody>
      </p:sp>
      <p:sp>
        <p:nvSpPr>
          <p:cNvPr id="29" name="Pil: sparr 28">
            <a:extLst>
              <a:ext uri="{FF2B5EF4-FFF2-40B4-BE49-F238E27FC236}">
                <a16:creationId xmlns:a16="http://schemas.microsoft.com/office/drawing/2014/main" id="{04D96D3D-FABF-EAFA-77F8-09DB379C6D04}"/>
              </a:ext>
            </a:extLst>
          </p:cNvPr>
          <p:cNvSpPr/>
          <p:nvPr/>
        </p:nvSpPr>
        <p:spPr>
          <a:xfrm>
            <a:off x="7098936" y="5075453"/>
            <a:ext cx="171168" cy="193690"/>
          </a:xfrm>
          <a:prstGeom prst="chevron">
            <a:avLst/>
          </a:prstGeom>
          <a:solidFill>
            <a:srgbClr val="0924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0243E"/>
              </a:solidFill>
              <a:effectLst/>
              <a:uLnTx/>
              <a:uFillTx/>
              <a:latin typeface="Calibri" panose="020F0502020204030204"/>
              <a:ea typeface="+mn-ea"/>
              <a:cs typeface="+mn-cs"/>
            </a:endParaRPr>
          </a:p>
        </p:txBody>
      </p:sp>
      <p:sp>
        <p:nvSpPr>
          <p:cNvPr id="30" name="Pil: sparr 29">
            <a:extLst>
              <a:ext uri="{FF2B5EF4-FFF2-40B4-BE49-F238E27FC236}">
                <a16:creationId xmlns:a16="http://schemas.microsoft.com/office/drawing/2014/main" id="{3885E89A-BE76-3766-4670-16EC63D3EB62}"/>
              </a:ext>
            </a:extLst>
          </p:cNvPr>
          <p:cNvSpPr/>
          <p:nvPr/>
        </p:nvSpPr>
        <p:spPr>
          <a:xfrm>
            <a:off x="8654691" y="5068879"/>
            <a:ext cx="171168" cy="193690"/>
          </a:xfrm>
          <a:prstGeom prst="chevron">
            <a:avLst/>
          </a:prstGeom>
          <a:solidFill>
            <a:srgbClr val="0924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0243E"/>
              </a:solidFill>
              <a:effectLst/>
              <a:uLnTx/>
              <a:uFillTx/>
              <a:latin typeface="Calibri" panose="020F0502020204030204"/>
              <a:ea typeface="+mn-ea"/>
              <a:cs typeface="+mn-cs"/>
            </a:endParaRPr>
          </a:p>
        </p:txBody>
      </p:sp>
      <p:sp>
        <p:nvSpPr>
          <p:cNvPr id="31" name="Pil: sparr 30">
            <a:extLst>
              <a:ext uri="{FF2B5EF4-FFF2-40B4-BE49-F238E27FC236}">
                <a16:creationId xmlns:a16="http://schemas.microsoft.com/office/drawing/2014/main" id="{1807F9EB-761D-B732-D77A-F1801D805154}"/>
              </a:ext>
            </a:extLst>
          </p:cNvPr>
          <p:cNvSpPr/>
          <p:nvPr/>
        </p:nvSpPr>
        <p:spPr>
          <a:xfrm>
            <a:off x="4691617" y="2477922"/>
            <a:ext cx="171168" cy="193690"/>
          </a:xfrm>
          <a:prstGeom prst="chevron">
            <a:avLst/>
          </a:prstGeom>
          <a:solidFill>
            <a:srgbClr val="0924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0243E"/>
              </a:solidFill>
              <a:effectLst/>
              <a:uLnTx/>
              <a:uFillTx/>
              <a:latin typeface="Calibri" panose="020F0502020204030204"/>
              <a:ea typeface="+mn-ea"/>
              <a:cs typeface="+mn-cs"/>
            </a:endParaRPr>
          </a:p>
        </p:txBody>
      </p:sp>
      <p:sp>
        <p:nvSpPr>
          <p:cNvPr id="32" name="textruta 40">
            <a:extLst>
              <a:ext uri="{FF2B5EF4-FFF2-40B4-BE49-F238E27FC236}">
                <a16:creationId xmlns:a16="http://schemas.microsoft.com/office/drawing/2014/main" id="{2D1F2E11-7382-418C-957E-D44B3EEB1826}"/>
              </a:ext>
            </a:extLst>
          </p:cNvPr>
          <p:cNvSpPr txBox="1"/>
          <p:nvPr/>
        </p:nvSpPr>
        <p:spPr>
          <a:xfrm>
            <a:off x="4867084" y="1358729"/>
            <a:ext cx="396000" cy="396000"/>
          </a:xfrm>
          <a:prstGeom prst="ellipse">
            <a:avLst/>
          </a:prstGeom>
          <a:solidFill>
            <a:schemeClr val="bg1"/>
          </a:solidFill>
          <a:ln w="3175">
            <a:solidFill>
              <a:srgbClr val="092440"/>
            </a:solidFill>
          </a:ln>
        </p:spPr>
        <p:txBody>
          <a:bodyPr wrap="square" lIns="0" tIns="0" rIns="0" bIns="0" rtlCol="0"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0243E"/>
              </a:solidFill>
              <a:effectLst/>
              <a:uLnTx/>
              <a:uFillTx/>
              <a:latin typeface="Calibri" panose="020F0502020204030204"/>
              <a:ea typeface="+mn-ea"/>
              <a:cs typeface="+mn-cs"/>
            </a:endParaRPr>
          </a:p>
        </p:txBody>
      </p:sp>
      <p:sp>
        <p:nvSpPr>
          <p:cNvPr id="33" name="textruta 43">
            <a:extLst>
              <a:ext uri="{FF2B5EF4-FFF2-40B4-BE49-F238E27FC236}">
                <a16:creationId xmlns:a16="http://schemas.microsoft.com/office/drawing/2014/main" id="{9D8E9CF6-5F9C-8A9A-5577-88C121508E06}"/>
              </a:ext>
            </a:extLst>
          </p:cNvPr>
          <p:cNvSpPr txBox="1"/>
          <p:nvPr/>
        </p:nvSpPr>
        <p:spPr>
          <a:xfrm>
            <a:off x="2697375" y="4101126"/>
            <a:ext cx="396000" cy="396000"/>
          </a:xfrm>
          <a:prstGeom prst="ellipse">
            <a:avLst/>
          </a:prstGeom>
          <a:solidFill>
            <a:schemeClr val="bg1"/>
          </a:solidFill>
          <a:ln w="3175">
            <a:solidFill>
              <a:srgbClr val="092440"/>
            </a:solidFill>
          </a:ln>
        </p:spPr>
        <p:txBody>
          <a:bodyPr wrap="square" lIns="0" tIns="0" rIns="0" bIns="0" rtlCol="0"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0243E"/>
              </a:solidFill>
              <a:effectLst/>
              <a:uLnTx/>
              <a:uFillTx/>
              <a:latin typeface="Calibri" panose="020F0502020204030204"/>
              <a:ea typeface="+mn-ea"/>
              <a:cs typeface="+mn-cs"/>
            </a:endParaRPr>
          </a:p>
        </p:txBody>
      </p:sp>
      <p:sp>
        <p:nvSpPr>
          <p:cNvPr id="34" name="textruta 45">
            <a:extLst>
              <a:ext uri="{FF2B5EF4-FFF2-40B4-BE49-F238E27FC236}">
                <a16:creationId xmlns:a16="http://schemas.microsoft.com/office/drawing/2014/main" id="{DA28E750-98D2-A084-4751-6B58D910A3FF}"/>
              </a:ext>
            </a:extLst>
          </p:cNvPr>
          <p:cNvSpPr txBox="1"/>
          <p:nvPr/>
        </p:nvSpPr>
        <p:spPr>
          <a:xfrm>
            <a:off x="8683464" y="3961021"/>
            <a:ext cx="396000" cy="396000"/>
          </a:xfrm>
          <a:prstGeom prst="ellipse">
            <a:avLst/>
          </a:prstGeom>
          <a:solidFill>
            <a:schemeClr val="bg1"/>
          </a:solidFill>
          <a:ln w="3175">
            <a:solidFill>
              <a:srgbClr val="092440"/>
            </a:solidFill>
          </a:ln>
        </p:spPr>
        <p:txBody>
          <a:bodyPr wrap="square" lIns="0" tIns="0" rIns="0" bIns="0" rtlCol="0"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0243E"/>
              </a:solidFill>
              <a:effectLst/>
              <a:uLnTx/>
              <a:uFillTx/>
              <a:latin typeface="Calibri" panose="020F0502020204030204"/>
              <a:ea typeface="+mn-ea"/>
              <a:cs typeface="+mn-cs"/>
            </a:endParaRPr>
          </a:p>
        </p:txBody>
      </p:sp>
      <p:sp>
        <p:nvSpPr>
          <p:cNvPr id="35" name="textruta 46">
            <a:extLst>
              <a:ext uri="{FF2B5EF4-FFF2-40B4-BE49-F238E27FC236}">
                <a16:creationId xmlns:a16="http://schemas.microsoft.com/office/drawing/2014/main" id="{067A2477-AE84-0B3B-4952-CC15708519D3}"/>
              </a:ext>
            </a:extLst>
          </p:cNvPr>
          <p:cNvSpPr txBox="1"/>
          <p:nvPr/>
        </p:nvSpPr>
        <p:spPr>
          <a:xfrm>
            <a:off x="979706" y="4371651"/>
            <a:ext cx="396000" cy="396000"/>
          </a:xfrm>
          <a:prstGeom prst="ellipse">
            <a:avLst/>
          </a:prstGeom>
          <a:solidFill>
            <a:schemeClr val="bg1"/>
          </a:solidFill>
          <a:ln w="3175">
            <a:solidFill>
              <a:srgbClr val="092440"/>
            </a:solidFill>
          </a:ln>
        </p:spPr>
        <p:txBody>
          <a:bodyPr wrap="square" lIns="0" tIns="0" rIns="0" bIns="0" rtlCol="0"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0243E"/>
              </a:solidFill>
              <a:effectLst/>
              <a:uLnTx/>
              <a:uFillTx/>
              <a:latin typeface="Calibri" panose="020F0502020204030204"/>
              <a:ea typeface="+mn-ea"/>
              <a:cs typeface="+mn-cs"/>
            </a:endParaRPr>
          </a:p>
        </p:txBody>
      </p:sp>
      <p:sp>
        <p:nvSpPr>
          <p:cNvPr id="36" name="textruta 47">
            <a:extLst>
              <a:ext uri="{FF2B5EF4-FFF2-40B4-BE49-F238E27FC236}">
                <a16:creationId xmlns:a16="http://schemas.microsoft.com/office/drawing/2014/main" id="{9034B756-8539-3DA7-7220-66837F80BBD2}"/>
              </a:ext>
            </a:extLst>
          </p:cNvPr>
          <p:cNvSpPr txBox="1"/>
          <p:nvPr/>
        </p:nvSpPr>
        <p:spPr>
          <a:xfrm>
            <a:off x="7157120" y="4402176"/>
            <a:ext cx="396000" cy="396000"/>
          </a:xfrm>
          <a:prstGeom prst="ellipse">
            <a:avLst/>
          </a:prstGeom>
          <a:solidFill>
            <a:schemeClr val="bg1"/>
          </a:solidFill>
          <a:ln w="3175">
            <a:solidFill>
              <a:srgbClr val="092440"/>
            </a:solidFill>
          </a:ln>
        </p:spPr>
        <p:txBody>
          <a:bodyPr wrap="square" lIns="0" tIns="0" rIns="0" bIns="0" rtlCol="0"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0243E"/>
              </a:solidFill>
              <a:effectLst/>
              <a:uLnTx/>
              <a:uFillTx/>
              <a:latin typeface="Calibri" panose="020F0502020204030204"/>
              <a:ea typeface="+mn-ea"/>
              <a:cs typeface="+mn-cs"/>
            </a:endParaRPr>
          </a:p>
        </p:txBody>
      </p:sp>
      <p:sp>
        <p:nvSpPr>
          <p:cNvPr id="37" name="textruta 48">
            <a:extLst>
              <a:ext uri="{FF2B5EF4-FFF2-40B4-BE49-F238E27FC236}">
                <a16:creationId xmlns:a16="http://schemas.microsoft.com/office/drawing/2014/main" id="{DC6EC52C-B5DF-BCEC-B1FE-615C3BA203AE}"/>
              </a:ext>
            </a:extLst>
          </p:cNvPr>
          <p:cNvSpPr txBox="1"/>
          <p:nvPr/>
        </p:nvSpPr>
        <p:spPr>
          <a:xfrm>
            <a:off x="2743547" y="3122792"/>
            <a:ext cx="396000" cy="396000"/>
          </a:xfrm>
          <a:prstGeom prst="ellipse">
            <a:avLst/>
          </a:prstGeom>
          <a:solidFill>
            <a:schemeClr val="bg1"/>
          </a:solidFill>
          <a:ln w="3175">
            <a:solidFill>
              <a:srgbClr val="092440"/>
            </a:solidFill>
          </a:ln>
        </p:spPr>
        <p:txBody>
          <a:bodyPr wrap="square" lIns="0" tIns="0" rIns="0" bIns="0" rtlCol="0"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0243E"/>
              </a:solidFill>
              <a:effectLst/>
              <a:uLnTx/>
              <a:uFillTx/>
              <a:latin typeface="Calibri" panose="020F0502020204030204"/>
              <a:ea typeface="+mn-ea"/>
              <a:cs typeface="+mn-cs"/>
            </a:endParaRPr>
          </a:p>
        </p:txBody>
      </p:sp>
      <p:sp>
        <p:nvSpPr>
          <p:cNvPr id="39" name="Pil: sparr 38">
            <a:extLst>
              <a:ext uri="{FF2B5EF4-FFF2-40B4-BE49-F238E27FC236}">
                <a16:creationId xmlns:a16="http://schemas.microsoft.com/office/drawing/2014/main" id="{7CAA740A-2E99-F5AE-C4BF-E565CA84EF8E}"/>
              </a:ext>
            </a:extLst>
          </p:cNvPr>
          <p:cNvSpPr/>
          <p:nvPr/>
        </p:nvSpPr>
        <p:spPr>
          <a:xfrm>
            <a:off x="2595925" y="2486778"/>
            <a:ext cx="171168" cy="193690"/>
          </a:xfrm>
          <a:prstGeom prst="chevron">
            <a:avLst/>
          </a:prstGeom>
          <a:solidFill>
            <a:srgbClr val="0924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0243E"/>
              </a:solidFill>
              <a:effectLst/>
              <a:uLnTx/>
              <a:uFillTx/>
              <a:latin typeface="Calibri" panose="020F0502020204030204"/>
              <a:ea typeface="+mn-ea"/>
              <a:cs typeface="+mn-cs"/>
            </a:endParaRPr>
          </a:p>
        </p:txBody>
      </p:sp>
      <p:sp>
        <p:nvSpPr>
          <p:cNvPr id="40" name="Pil: sparr 39">
            <a:extLst>
              <a:ext uri="{FF2B5EF4-FFF2-40B4-BE49-F238E27FC236}">
                <a16:creationId xmlns:a16="http://schemas.microsoft.com/office/drawing/2014/main" id="{B116FBD2-82AC-9304-3E97-4261AC5D9249}"/>
              </a:ext>
            </a:extLst>
          </p:cNvPr>
          <p:cNvSpPr/>
          <p:nvPr/>
        </p:nvSpPr>
        <p:spPr>
          <a:xfrm>
            <a:off x="872784" y="5075453"/>
            <a:ext cx="171168" cy="193690"/>
          </a:xfrm>
          <a:prstGeom prst="chevron">
            <a:avLst/>
          </a:prstGeom>
          <a:solidFill>
            <a:srgbClr val="0924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0243E"/>
              </a:solidFill>
              <a:effectLst/>
              <a:uLnTx/>
              <a:uFillTx/>
              <a:latin typeface="Calibri" panose="020F0502020204030204"/>
              <a:ea typeface="+mn-ea"/>
              <a:cs typeface="+mn-cs"/>
            </a:endParaRPr>
          </a:p>
        </p:txBody>
      </p:sp>
      <p:pic>
        <p:nvPicPr>
          <p:cNvPr id="41" name="Bild 6">
            <a:extLst>
              <a:ext uri="{FF2B5EF4-FFF2-40B4-BE49-F238E27FC236}">
                <a16:creationId xmlns:a16="http://schemas.microsoft.com/office/drawing/2014/main" id="{79EA8207-94DD-74FD-0308-9B4939C4C2FA}"/>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697863" y="2128875"/>
            <a:ext cx="533823" cy="533823"/>
          </a:xfrm>
          <a:prstGeom prst="rect">
            <a:avLst/>
          </a:prstGeom>
        </p:spPr>
      </p:pic>
      <p:sp>
        <p:nvSpPr>
          <p:cNvPr id="44" name="textruta 13">
            <a:extLst>
              <a:ext uri="{FF2B5EF4-FFF2-40B4-BE49-F238E27FC236}">
                <a16:creationId xmlns:a16="http://schemas.microsoft.com/office/drawing/2014/main" id="{D62203B5-1D94-7B0E-EA7D-5630F0DC720A}"/>
              </a:ext>
            </a:extLst>
          </p:cNvPr>
          <p:cNvSpPr txBox="1"/>
          <p:nvPr/>
        </p:nvSpPr>
        <p:spPr>
          <a:xfrm>
            <a:off x="1765076" y="4826049"/>
            <a:ext cx="272143" cy="69250"/>
          </a:xfrm>
          <a:prstGeom prst="rect">
            <a:avLst/>
          </a:prstGeom>
          <a:solidFill>
            <a:schemeClr val="bg1"/>
          </a:solidFill>
        </p:spPr>
        <p:txBody>
          <a:bodyPr wrap="square" lIns="0" tIns="0" rIns="0" bIns="0"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50" b="1" i="0" u="none" strike="noStrike" kern="1200" cap="none" spc="0" normalizeH="0" baseline="0" noProof="0" dirty="0">
                <a:ln>
                  <a:noFill/>
                </a:ln>
                <a:solidFill>
                  <a:srgbClr val="19243E"/>
                </a:solidFill>
                <a:effectLst/>
                <a:uLnTx/>
                <a:uFillTx/>
                <a:latin typeface="Calibri" panose="020F0502020204030204"/>
                <a:ea typeface="+mn-ea"/>
                <a:cs typeface="+mn-cs"/>
              </a:rPr>
              <a:t>Fredrick!</a:t>
            </a:r>
          </a:p>
        </p:txBody>
      </p:sp>
      <p:sp>
        <p:nvSpPr>
          <p:cNvPr id="45" name="textruta 16">
            <a:extLst>
              <a:ext uri="{FF2B5EF4-FFF2-40B4-BE49-F238E27FC236}">
                <a16:creationId xmlns:a16="http://schemas.microsoft.com/office/drawing/2014/main" id="{338B2767-E0D8-8D78-BE38-BB625C386C46}"/>
              </a:ext>
            </a:extLst>
          </p:cNvPr>
          <p:cNvSpPr txBox="1"/>
          <p:nvPr/>
        </p:nvSpPr>
        <p:spPr>
          <a:xfrm>
            <a:off x="7855149" y="4821037"/>
            <a:ext cx="272143" cy="69250"/>
          </a:xfrm>
          <a:prstGeom prst="rect">
            <a:avLst/>
          </a:prstGeom>
          <a:solidFill>
            <a:schemeClr val="bg1"/>
          </a:solidFill>
        </p:spPr>
        <p:txBody>
          <a:bodyPr wrap="square" lIns="0" tIns="0" rIns="0" bIns="0"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50" b="1" i="0" u="none" strike="noStrike" kern="1200" cap="none" spc="0" normalizeH="0" baseline="0" noProof="0" dirty="0">
                <a:ln>
                  <a:noFill/>
                </a:ln>
                <a:solidFill>
                  <a:srgbClr val="19243E"/>
                </a:solidFill>
                <a:effectLst/>
                <a:uLnTx/>
                <a:uFillTx/>
                <a:latin typeface="Calibri" panose="020F0502020204030204"/>
                <a:ea typeface="+mn-ea"/>
                <a:cs typeface="+mn-cs"/>
              </a:rPr>
              <a:t>Fredrick!</a:t>
            </a:r>
          </a:p>
        </p:txBody>
      </p:sp>
      <p:sp>
        <p:nvSpPr>
          <p:cNvPr id="5" name="Rektangel: rundade hörn 4">
            <a:extLst>
              <a:ext uri="{FF2B5EF4-FFF2-40B4-BE49-F238E27FC236}">
                <a16:creationId xmlns:a16="http://schemas.microsoft.com/office/drawing/2014/main" id="{E3FE1B15-583D-6B49-DBBC-EBB4791AFE6C}"/>
              </a:ext>
            </a:extLst>
          </p:cNvPr>
          <p:cNvSpPr/>
          <p:nvPr/>
        </p:nvSpPr>
        <p:spPr>
          <a:xfrm>
            <a:off x="2681509" y="1430287"/>
            <a:ext cx="1436915" cy="364396"/>
          </a:xfrm>
          <a:prstGeom prst="roundRect">
            <a:avLst/>
          </a:prstGeom>
          <a:solidFill>
            <a:srgbClr val="1024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srgbClr val="FFC000"/>
                </a:solidFill>
                <a:effectLst/>
                <a:uLnTx/>
                <a:uFillTx/>
                <a:latin typeface="Abel Pro" panose="02000506030000020004" pitchFamily="50" charset="0"/>
                <a:ea typeface="+mn-ea"/>
                <a:cs typeface="+mn-cs"/>
              </a:rPr>
              <a:t>Phishing simulation</a:t>
            </a:r>
          </a:p>
        </p:txBody>
      </p:sp>
      <p:pic>
        <p:nvPicPr>
          <p:cNvPr id="6" name="Graphic 5">
            <a:extLst>
              <a:ext uri="{FF2B5EF4-FFF2-40B4-BE49-F238E27FC236}">
                <a16:creationId xmlns:a16="http://schemas.microsoft.com/office/drawing/2014/main" id="{A440111A-2E46-54C7-9EF4-C017CBB00537}"/>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2031339" y="2619152"/>
            <a:ext cx="487680" cy="487680"/>
          </a:xfrm>
          <a:prstGeom prst="rect">
            <a:avLst/>
          </a:prstGeom>
        </p:spPr>
      </p:pic>
      <p:pic>
        <p:nvPicPr>
          <p:cNvPr id="10" name="Graphic 9">
            <a:extLst>
              <a:ext uri="{FF2B5EF4-FFF2-40B4-BE49-F238E27FC236}">
                <a16:creationId xmlns:a16="http://schemas.microsoft.com/office/drawing/2014/main" id="{4A88C731-466D-4DEB-D3AF-C811A2A343FE}"/>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209115" y="4920792"/>
            <a:ext cx="609600" cy="487680"/>
          </a:xfrm>
          <a:prstGeom prst="rect">
            <a:avLst/>
          </a:prstGeom>
        </p:spPr>
      </p:pic>
      <p:pic>
        <p:nvPicPr>
          <p:cNvPr id="13" name="Graphic 12">
            <a:extLst>
              <a:ext uri="{FF2B5EF4-FFF2-40B4-BE49-F238E27FC236}">
                <a16:creationId xmlns:a16="http://schemas.microsoft.com/office/drawing/2014/main" id="{6D5146CF-516A-B04A-3100-37322BB3F602}"/>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2819627" y="3199546"/>
            <a:ext cx="243840" cy="243840"/>
          </a:xfrm>
          <a:prstGeom prst="rect">
            <a:avLst/>
          </a:prstGeom>
        </p:spPr>
      </p:pic>
      <p:pic>
        <p:nvPicPr>
          <p:cNvPr id="14" name="Graphic 13">
            <a:extLst>
              <a:ext uri="{FF2B5EF4-FFF2-40B4-BE49-F238E27FC236}">
                <a16:creationId xmlns:a16="http://schemas.microsoft.com/office/drawing/2014/main" id="{16BDB6CE-94D8-52F0-8616-853CFE91A4D9}"/>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55143" y="4447731"/>
            <a:ext cx="243840" cy="243840"/>
          </a:xfrm>
          <a:prstGeom prst="rect">
            <a:avLst/>
          </a:prstGeom>
        </p:spPr>
      </p:pic>
      <p:pic>
        <p:nvPicPr>
          <p:cNvPr id="15" name="Graphic 14">
            <a:extLst>
              <a:ext uri="{FF2B5EF4-FFF2-40B4-BE49-F238E27FC236}">
                <a16:creationId xmlns:a16="http://schemas.microsoft.com/office/drawing/2014/main" id="{C5E0B7C1-9661-A9BB-94C9-5DD0F3B9DD42}"/>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7233200" y="4478256"/>
            <a:ext cx="243840" cy="243840"/>
          </a:xfrm>
          <a:prstGeom prst="rect">
            <a:avLst/>
          </a:prstGeom>
        </p:spPr>
      </p:pic>
      <p:pic>
        <p:nvPicPr>
          <p:cNvPr id="17" name="Graphic 16">
            <a:extLst>
              <a:ext uri="{FF2B5EF4-FFF2-40B4-BE49-F238E27FC236}">
                <a16:creationId xmlns:a16="http://schemas.microsoft.com/office/drawing/2014/main" id="{08F98B74-95AB-12C2-ED6C-C024827A9E44}"/>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4946974" y="1440846"/>
            <a:ext cx="236220" cy="243840"/>
          </a:xfrm>
          <a:prstGeom prst="rect">
            <a:avLst/>
          </a:prstGeom>
        </p:spPr>
      </p:pic>
      <p:pic>
        <p:nvPicPr>
          <p:cNvPr id="18" name="Graphic 17">
            <a:extLst>
              <a:ext uri="{FF2B5EF4-FFF2-40B4-BE49-F238E27FC236}">
                <a16:creationId xmlns:a16="http://schemas.microsoft.com/office/drawing/2014/main" id="{EE5C555B-D50E-31FC-2133-E19D400F78DB}"/>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2776048" y="4172972"/>
            <a:ext cx="236220" cy="243840"/>
          </a:xfrm>
          <a:prstGeom prst="rect">
            <a:avLst/>
          </a:prstGeom>
        </p:spPr>
      </p:pic>
      <p:pic>
        <p:nvPicPr>
          <p:cNvPr id="46" name="Graphic 45">
            <a:extLst>
              <a:ext uri="{FF2B5EF4-FFF2-40B4-BE49-F238E27FC236}">
                <a16:creationId xmlns:a16="http://schemas.microsoft.com/office/drawing/2014/main" id="{D4E04635-9BBA-D832-E009-DA47F32AB24A}"/>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8763354" y="4037101"/>
            <a:ext cx="236220" cy="243840"/>
          </a:xfrm>
          <a:prstGeom prst="rect">
            <a:avLst/>
          </a:prstGeom>
        </p:spPr>
      </p:pic>
      <p:grpSp>
        <p:nvGrpSpPr>
          <p:cNvPr id="49" name="Grupp 48">
            <a:extLst>
              <a:ext uri="{FF2B5EF4-FFF2-40B4-BE49-F238E27FC236}">
                <a16:creationId xmlns:a16="http://schemas.microsoft.com/office/drawing/2014/main" id="{089179E1-BAC2-21AE-2EAA-EA8AEDFEE439}"/>
              </a:ext>
            </a:extLst>
          </p:cNvPr>
          <p:cNvGrpSpPr/>
          <p:nvPr/>
        </p:nvGrpSpPr>
        <p:grpSpPr>
          <a:xfrm>
            <a:off x="5263084" y="4346577"/>
            <a:ext cx="1774869" cy="1121337"/>
            <a:chOff x="5263084" y="4346577"/>
            <a:chExt cx="1774869" cy="1121337"/>
          </a:xfrm>
        </p:grpSpPr>
        <p:pic>
          <p:nvPicPr>
            <p:cNvPr id="9" name="Bildobjekt 8">
              <a:extLst>
                <a:ext uri="{FF2B5EF4-FFF2-40B4-BE49-F238E27FC236}">
                  <a16:creationId xmlns:a16="http://schemas.microsoft.com/office/drawing/2014/main" id="{17350D68-4B64-B7A5-CC38-AEC9A37B6444}"/>
                </a:ext>
              </a:extLst>
            </p:cNvPr>
            <p:cNvPicPr>
              <a:picLocks noChangeAspect="1"/>
            </p:cNvPicPr>
            <p:nvPr/>
          </p:nvPicPr>
          <p:blipFill>
            <a:blip r:embed="rId21"/>
            <a:stretch>
              <a:fillRect/>
            </a:stretch>
          </p:blipFill>
          <p:spPr>
            <a:xfrm>
              <a:off x="5263084" y="4346577"/>
              <a:ext cx="1774869" cy="1121337"/>
            </a:xfrm>
            <a:prstGeom prst="rect">
              <a:avLst/>
            </a:prstGeom>
            <a:ln>
              <a:noFill/>
            </a:ln>
            <a:effectLst>
              <a:outerShdw blurRad="190500" algn="tl" rotWithShape="0">
                <a:srgbClr val="000000">
                  <a:alpha val="70000"/>
                </a:srgbClr>
              </a:outerShdw>
            </a:effectLst>
          </p:spPr>
        </p:pic>
        <p:sp>
          <p:nvSpPr>
            <p:cNvPr id="7" name="Rektangel 6">
              <a:extLst>
                <a:ext uri="{FF2B5EF4-FFF2-40B4-BE49-F238E27FC236}">
                  <a16:creationId xmlns:a16="http://schemas.microsoft.com/office/drawing/2014/main" id="{B3060AF5-93D8-FCDF-F65F-5BAE06AE144F}"/>
                </a:ext>
              </a:extLst>
            </p:cNvPr>
            <p:cNvSpPr/>
            <p:nvPr/>
          </p:nvSpPr>
          <p:spPr>
            <a:xfrm>
              <a:off x="5793014" y="4447731"/>
              <a:ext cx="756062" cy="14966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 name="Grupp 2">
            <a:extLst>
              <a:ext uri="{FF2B5EF4-FFF2-40B4-BE49-F238E27FC236}">
                <a16:creationId xmlns:a16="http://schemas.microsoft.com/office/drawing/2014/main" id="{E4B05DA2-2449-10E8-F4E8-4AE80B07302C}"/>
              </a:ext>
            </a:extLst>
          </p:cNvPr>
          <p:cNvGrpSpPr/>
          <p:nvPr/>
        </p:nvGrpSpPr>
        <p:grpSpPr>
          <a:xfrm>
            <a:off x="2841148" y="4284702"/>
            <a:ext cx="2983461" cy="1884909"/>
            <a:chOff x="2841148" y="4284702"/>
            <a:chExt cx="2983461" cy="1884909"/>
          </a:xfrm>
        </p:grpSpPr>
        <p:pic>
          <p:nvPicPr>
            <p:cNvPr id="22" name="Bildobjekt 21">
              <a:extLst>
                <a:ext uri="{FF2B5EF4-FFF2-40B4-BE49-F238E27FC236}">
                  <a16:creationId xmlns:a16="http://schemas.microsoft.com/office/drawing/2014/main" id="{BF4FAEB0-1EB2-3FA8-F8F6-57E286E39E68}"/>
                </a:ext>
              </a:extLst>
            </p:cNvPr>
            <p:cNvPicPr>
              <a:picLocks noChangeAspect="1"/>
            </p:cNvPicPr>
            <p:nvPr/>
          </p:nvPicPr>
          <p:blipFill>
            <a:blip r:embed="rId22"/>
            <a:stretch>
              <a:fillRect/>
            </a:stretch>
          </p:blipFill>
          <p:spPr>
            <a:xfrm>
              <a:off x="2841148" y="4284702"/>
              <a:ext cx="2983461" cy="1884909"/>
            </a:xfrm>
            <a:prstGeom prst="rect">
              <a:avLst/>
            </a:prstGeom>
            <a:ln>
              <a:noFill/>
            </a:ln>
            <a:effectLst>
              <a:outerShdw blurRad="190500" algn="tl" rotWithShape="0">
                <a:srgbClr val="000000">
                  <a:alpha val="70000"/>
                </a:srgbClr>
              </a:outerShdw>
            </a:effectLst>
          </p:spPr>
        </p:pic>
        <p:sp>
          <p:nvSpPr>
            <p:cNvPr id="2" name="Rektangel 1">
              <a:extLst>
                <a:ext uri="{FF2B5EF4-FFF2-40B4-BE49-F238E27FC236}">
                  <a16:creationId xmlns:a16="http://schemas.microsoft.com/office/drawing/2014/main" id="{7FC2C6CA-F8DC-B8EA-7939-D3066859412C}"/>
                </a:ext>
              </a:extLst>
            </p:cNvPr>
            <p:cNvSpPr/>
            <p:nvPr/>
          </p:nvSpPr>
          <p:spPr>
            <a:xfrm>
              <a:off x="3653971" y="4478256"/>
              <a:ext cx="1372854" cy="22800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48" name="Grupp 47">
            <a:extLst>
              <a:ext uri="{FF2B5EF4-FFF2-40B4-BE49-F238E27FC236}">
                <a16:creationId xmlns:a16="http://schemas.microsoft.com/office/drawing/2014/main" id="{4CDE6A22-8E78-59FA-E0B9-F7EB292B7676}"/>
              </a:ext>
            </a:extLst>
          </p:cNvPr>
          <p:cNvGrpSpPr/>
          <p:nvPr/>
        </p:nvGrpSpPr>
        <p:grpSpPr>
          <a:xfrm>
            <a:off x="8881464" y="4138697"/>
            <a:ext cx="2150436" cy="2079412"/>
            <a:chOff x="8881464" y="4138697"/>
            <a:chExt cx="2150436" cy="2079412"/>
          </a:xfrm>
        </p:grpSpPr>
        <p:pic>
          <p:nvPicPr>
            <p:cNvPr id="27" name="Bildobjekt 26">
              <a:extLst>
                <a:ext uri="{FF2B5EF4-FFF2-40B4-BE49-F238E27FC236}">
                  <a16:creationId xmlns:a16="http://schemas.microsoft.com/office/drawing/2014/main" id="{11359C65-3A26-8568-C897-DF125C7C61BC}"/>
                </a:ext>
              </a:extLst>
            </p:cNvPr>
            <p:cNvPicPr>
              <a:picLocks noChangeAspect="1"/>
            </p:cNvPicPr>
            <p:nvPr/>
          </p:nvPicPr>
          <p:blipFill>
            <a:blip r:embed="rId23"/>
            <a:stretch>
              <a:fillRect/>
            </a:stretch>
          </p:blipFill>
          <p:spPr>
            <a:xfrm>
              <a:off x="8881464" y="4138697"/>
              <a:ext cx="2150436" cy="2079412"/>
            </a:xfrm>
            <a:prstGeom prst="rect">
              <a:avLst/>
            </a:prstGeom>
            <a:ln>
              <a:noFill/>
            </a:ln>
            <a:effectLst>
              <a:outerShdw blurRad="190500" algn="tl" rotWithShape="0">
                <a:srgbClr val="000000">
                  <a:alpha val="70000"/>
                </a:srgbClr>
              </a:outerShdw>
            </a:effectLst>
          </p:spPr>
        </p:pic>
        <p:sp>
          <p:nvSpPr>
            <p:cNvPr id="16" name="Rektangel 15">
              <a:extLst>
                <a:ext uri="{FF2B5EF4-FFF2-40B4-BE49-F238E27FC236}">
                  <a16:creationId xmlns:a16="http://schemas.microsoft.com/office/drawing/2014/main" id="{592A1B17-3AB2-F560-C650-51353FAD1EBA}"/>
                </a:ext>
              </a:extLst>
            </p:cNvPr>
            <p:cNvSpPr/>
            <p:nvPr/>
          </p:nvSpPr>
          <p:spPr>
            <a:xfrm>
              <a:off x="9396631" y="4288175"/>
              <a:ext cx="1112706" cy="1900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2" name="Rektangel: rundade hörn 41">
            <a:extLst>
              <a:ext uri="{FF2B5EF4-FFF2-40B4-BE49-F238E27FC236}">
                <a16:creationId xmlns:a16="http://schemas.microsoft.com/office/drawing/2014/main" id="{B4DC7111-9759-E385-4569-A785AABE8B11}"/>
              </a:ext>
            </a:extLst>
          </p:cNvPr>
          <p:cNvSpPr/>
          <p:nvPr/>
        </p:nvSpPr>
        <p:spPr>
          <a:xfrm>
            <a:off x="8271493" y="6070810"/>
            <a:ext cx="1436915" cy="364396"/>
          </a:xfrm>
          <a:prstGeom prst="roundRect">
            <a:avLst/>
          </a:prstGeom>
          <a:solidFill>
            <a:srgbClr val="1024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srgbClr val="FFC000"/>
                </a:solidFill>
                <a:effectLst/>
                <a:uLnTx/>
                <a:uFillTx/>
                <a:latin typeface="Abel Pro" panose="02000506030000020004" pitchFamily="50" charset="0"/>
                <a:ea typeface="+mn-ea"/>
                <a:cs typeface="+mn-cs"/>
              </a:rPr>
              <a:t>Questionnaires</a:t>
            </a:r>
          </a:p>
        </p:txBody>
      </p:sp>
      <p:sp>
        <p:nvSpPr>
          <p:cNvPr id="43" name="Rektangel: rundade hörn 42">
            <a:extLst>
              <a:ext uri="{FF2B5EF4-FFF2-40B4-BE49-F238E27FC236}">
                <a16:creationId xmlns:a16="http://schemas.microsoft.com/office/drawing/2014/main" id="{AF4636DD-26BA-18BB-1B9B-60FAE2990064}"/>
              </a:ext>
            </a:extLst>
          </p:cNvPr>
          <p:cNvSpPr/>
          <p:nvPr/>
        </p:nvSpPr>
        <p:spPr>
          <a:xfrm>
            <a:off x="2595925" y="6070810"/>
            <a:ext cx="1436915" cy="364396"/>
          </a:xfrm>
          <a:prstGeom prst="roundRect">
            <a:avLst/>
          </a:prstGeom>
          <a:solidFill>
            <a:srgbClr val="1024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srgbClr val="FFC000"/>
                </a:solidFill>
                <a:effectLst/>
                <a:uLnTx/>
                <a:uFillTx/>
                <a:latin typeface="Abel Pro" panose="02000506030000020004" pitchFamily="50" charset="0"/>
                <a:ea typeface="+mn-ea"/>
                <a:cs typeface="+mn-cs"/>
              </a:rPr>
              <a:t>Awareness training</a:t>
            </a:r>
          </a:p>
        </p:txBody>
      </p:sp>
    </p:spTree>
    <p:extLst>
      <p:ext uri="{BB962C8B-B14F-4D97-AF65-F5344CB8AC3E}">
        <p14:creationId xmlns:p14="http://schemas.microsoft.com/office/powerpoint/2010/main" val="3835841174"/>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llips 6">
            <a:extLst>
              <a:ext uri="{FF2B5EF4-FFF2-40B4-BE49-F238E27FC236}">
                <a16:creationId xmlns:a16="http://schemas.microsoft.com/office/drawing/2014/main" id="{B619BC26-4E36-5581-A27B-1C238A36AA66}"/>
              </a:ext>
            </a:extLst>
          </p:cNvPr>
          <p:cNvSpPr/>
          <p:nvPr/>
        </p:nvSpPr>
        <p:spPr>
          <a:xfrm>
            <a:off x="2035271" y="4365153"/>
            <a:ext cx="1098282" cy="1129561"/>
          </a:xfrm>
          <a:prstGeom prst="ellipse">
            <a:avLst/>
          </a:prstGeom>
          <a:solidFill>
            <a:srgbClr val="00B0F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a:ln>
                <a:noFill/>
              </a:ln>
              <a:solidFill>
                <a:prstClr val="white"/>
              </a:solidFill>
              <a:effectLst/>
              <a:uLnTx/>
              <a:uFillTx/>
              <a:latin typeface="Calibri" panose="020F0502020204030204"/>
              <a:ea typeface="+mn-ea"/>
              <a:cs typeface="+mn-cs"/>
            </a:endParaRPr>
          </a:p>
        </p:txBody>
      </p:sp>
      <p:sp>
        <p:nvSpPr>
          <p:cNvPr id="2" name="Rektangel 3">
            <a:extLst>
              <a:ext uri="{FF2B5EF4-FFF2-40B4-BE49-F238E27FC236}">
                <a16:creationId xmlns:a16="http://schemas.microsoft.com/office/drawing/2014/main" id="{B2923B0C-1611-47A4-8B43-C465B2BAAC1A}"/>
              </a:ext>
            </a:extLst>
          </p:cNvPr>
          <p:cNvSpPr/>
          <p:nvPr/>
        </p:nvSpPr>
        <p:spPr>
          <a:xfrm>
            <a:off x="11110636" y="5767879"/>
            <a:ext cx="788985" cy="797200"/>
          </a:xfrm>
          <a:prstGeom prst="roundRect">
            <a:avLst>
              <a:gd name="adj" fmla="val 119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a:ln>
                <a:noFill/>
              </a:ln>
              <a:solidFill>
                <a:prstClr val="white"/>
              </a:solidFill>
              <a:effectLst/>
              <a:uLnTx/>
              <a:uFillTx/>
              <a:latin typeface="Calibri" panose="020F0502020204030204"/>
              <a:ea typeface="+mn-ea"/>
              <a:cs typeface="+mn-cs"/>
            </a:endParaRPr>
          </a:p>
        </p:txBody>
      </p:sp>
      <p:pic>
        <p:nvPicPr>
          <p:cNvPr id="4" name="Picture 2">
            <a:extLst>
              <a:ext uri="{FF2B5EF4-FFF2-40B4-BE49-F238E27FC236}">
                <a16:creationId xmlns:a16="http://schemas.microsoft.com/office/drawing/2014/main" id="{DECFC322-188A-4331-A686-D86A083722C3}"/>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p:blipFill>
        <p:spPr bwMode="auto">
          <a:xfrm>
            <a:off x="11235300" y="5906703"/>
            <a:ext cx="549677" cy="547955"/>
          </a:xfrm>
          <a:prstGeom prst="rect">
            <a:avLst/>
          </a:prstGeom>
          <a:noFill/>
          <a:extLst>
            <a:ext uri="{909E8E84-426E-40DD-AFC4-6F175D3DCCD1}">
              <a14:hiddenFill xmlns:a14="http://schemas.microsoft.com/office/drawing/2010/main">
                <a:solidFill>
                  <a:srgbClr val="FFFFFF"/>
                </a:solidFill>
              </a14:hiddenFill>
            </a:ext>
          </a:extLst>
        </p:spPr>
      </p:pic>
      <p:sp>
        <p:nvSpPr>
          <p:cNvPr id="6" name="Rektangel: rundade hörn 2">
            <a:extLst>
              <a:ext uri="{FF2B5EF4-FFF2-40B4-BE49-F238E27FC236}">
                <a16:creationId xmlns:a16="http://schemas.microsoft.com/office/drawing/2014/main" id="{F52A521F-7EDE-4479-AF67-426223C9496A}"/>
              </a:ext>
            </a:extLst>
          </p:cNvPr>
          <p:cNvSpPr/>
          <p:nvPr/>
        </p:nvSpPr>
        <p:spPr>
          <a:xfrm>
            <a:off x="9468293" y="5767879"/>
            <a:ext cx="1521011" cy="797200"/>
          </a:xfrm>
          <a:prstGeom prst="roundRect">
            <a:avLst>
              <a:gd name="adj" fmla="val 1015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a:ln>
                  <a:noFill/>
                </a:ln>
                <a:solidFill>
                  <a:srgbClr val="182954"/>
                </a:solidFill>
                <a:effectLst/>
                <a:uLnTx/>
                <a:uFillTx/>
                <a:latin typeface="Abel" panose="02000506030000020004" pitchFamily="2" charset="0"/>
              </a:rPr>
              <a:t>90% recommend</a:t>
            </a:r>
          </a:p>
        </p:txBody>
      </p:sp>
      <p:sp>
        <p:nvSpPr>
          <p:cNvPr id="33" name="Rektangel: rundade hörn 2">
            <a:extLst>
              <a:ext uri="{FF2B5EF4-FFF2-40B4-BE49-F238E27FC236}">
                <a16:creationId xmlns:a16="http://schemas.microsoft.com/office/drawing/2014/main" id="{D775B78C-1EEC-43F4-867A-7F7431057757}"/>
              </a:ext>
            </a:extLst>
          </p:cNvPr>
          <p:cNvSpPr/>
          <p:nvPr/>
        </p:nvSpPr>
        <p:spPr>
          <a:xfrm>
            <a:off x="6096000" y="5767879"/>
            <a:ext cx="3250961" cy="797200"/>
          </a:xfrm>
          <a:prstGeom prst="roundRect">
            <a:avLst>
              <a:gd name="adj" fmla="val 13145"/>
            </a:avLst>
          </a:prstGeom>
          <a:solidFill>
            <a:srgbClr val="FFC000"/>
          </a:solidFill>
          <a:ln>
            <a:solidFill>
              <a:srgbClr val="F8C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dirty="0">
                <a:ln>
                  <a:noFill/>
                </a:ln>
                <a:solidFill>
                  <a:srgbClr val="001528"/>
                </a:solidFill>
                <a:effectLst/>
                <a:uLnTx/>
                <a:uFillTx/>
                <a:latin typeface="Abel Pro" panose="02000506030000020004" pitchFamily="50" charset="0"/>
              </a:rPr>
              <a:t>7</a:t>
            </a:r>
            <a:r>
              <a:rPr lang="en-US" sz="2800" b="1" dirty="0">
                <a:solidFill>
                  <a:srgbClr val="001528"/>
                </a:solidFill>
                <a:latin typeface="Abel Pro" panose="02000506030000020004" pitchFamily="50" charset="0"/>
              </a:rPr>
              <a:t>0</a:t>
            </a:r>
            <a:r>
              <a:rPr kumimoji="0" lang="en-US" sz="2800" b="1" i="0" u="none" strike="noStrike" kern="1200" cap="none" spc="0" normalizeH="0" baseline="0" dirty="0">
                <a:ln>
                  <a:noFill/>
                </a:ln>
                <a:solidFill>
                  <a:srgbClr val="001528"/>
                </a:solidFill>
                <a:effectLst/>
                <a:uLnTx/>
                <a:uFillTx/>
                <a:latin typeface="Abel Pro" panose="02000506030000020004" pitchFamily="50" charset="0"/>
              </a:rPr>
              <a:t>0+ customers</a:t>
            </a:r>
          </a:p>
        </p:txBody>
      </p:sp>
      <p:sp>
        <p:nvSpPr>
          <p:cNvPr id="37" name="Ellips 49">
            <a:extLst>
              <a:ext uri="{FF2B5EF4-FFF2-40B4-BE49-F238E27FC236}">
                <a16:creationId xmlns:a16="http://schemas.microsoft.com/office/drawing/2014/main" id="{F8842485-8D26-4BB5-9685-E7818EC33FCD}"/>
              </a:ext>
            </a:extLst>
          </p:cNvPr>
          <p:cNvSpPr/>
          <p:nvPr/>
        </p:nvSpPr>
        <p:spPr>
          <a:xfrm>
            <a:off x="4428226" y="5163821"/>
            <a:ext cx="1439886" cy="1371590"/>
          </a:xfrm>
          <a:prstGeom prst="ellipse">
            <a:avLst/>
          </a:prstGeom>
          <a:solidFill>
            <a:srgbClr val="00B0F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a:ln>
                <a:noFill/>
              </a:ln>
              <a:solidFill>
                <a:prstClr val="white"/>
              </a:solidFill>
              <a:effectLst/>
              <a:uLnTx/>
              <a:uFillTx/>
              <a:latin typeface="Calibri" panose="020F0502020204030204"/>
              <a:ea typeface="+mn-ea"/>
              <a:cs typeface="+mn-cs"/>
            </a:endParaRPr>
          </a:p>
        </p:txBody>
      </p:sp>
      <p:sp>
        <p:nvSpPr>
          <p:cNvPr id="38" name="Ellips 37">
            <a:extLst>
              <a:ext uri="{FF2B5EF4-FFF2-40B4-BE49-F238E27FC236}">
                <a16:creationId xmlns:a16="http://schemas.microsoft.com/office/drawing/2014/main" id="{45EBC1C9-3CE9-4D51-99BB-B8DB6F11B12B}"/>
              </a:ext>
            </a:extLst>
          </p:cNvPr>
          <p:cNvSpPr/>
          <p:nvPr/>
        </p:nvSpPr>
        <p:spPr>
          <a:xfrm>
            <a:off x="3183840" y="4629246"/>
            <a:ext cx="1204536" cy="1220370"/>
          </a:xfrm>
          <a:prstGeom prst="ellipse">
            <a:avLst/>
          </a:prstGeom>
          <a:solidFill>
            <a:srgbClr val="00B0F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a:ln>
                <a:noFill/>
              </a:ln>
              <a:solidFill>
                <a:prstClr val="white"/>
              </a:solidFill>
              <a:effectLst/>
              <a:uLnTx/>
              <a:uFillTx/>
              <a:latin typeface="Calibri" panose="020F0502020204030204"/>
              <a:ea typeface="+mn-ea"/>
              <a:cs typeface="+mn-cs"/>
            </a:endParaRPr>
          </a:p>
        </p:txBody>
      </p:sp>
      <p:sp>
        <p:nvSpPr>
          <p:cNvPr id="39" name="Ellips 38">
            <a:extLst>
              <a:ext uri="{FF2B5EF4-FFF2-40B4-BE49-F238E27FC236}">
                <a16:creationId xmlns:a16="http://schemas.microsoft.com/office/drawing/2014/main" id="{90D5AC34-5E87-47EC-8C96-44885DB61F8C}"/>
              </a:ext>
            </a:extLst>
          </p:cNvPr>
          <p:cNvSpPr/>
          <p:nvPr/>
        </p:nvSpPr>
        <p:spPr>
          <a:xfrm>
            <a:off x="889816" y="2658859"/>
            <a:ext cx="1098282" cy="1129561"/>
          </a:xfrm>
          <a:prstGeom prst="ellipse">
            <a:avLst/>
          </a:prstGeom>
          <a:solidFill>
            <a:srgbClr val="00B0F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a:ln>
                <a:noFill/>
              </a:ln>
              <a:solidFill>
                <a:prstClr val="white"/>
              </a:solidFill>
              <a:effectLst/>
              <a:uLnTx/>
              <a:uFillTx/>
              <a:latin typeface="Calibri" panose="020F0502020204030204"/>
              <a:ea typeface="+mn-ea"/>
              <a:cs typeface="+mn-cs"/>
            </a:endParaRPr>
          </a:p>
        </p:txBody>
      </p:sp>
      <p:sp>
        <p:nvSpPr>
          <p:cNvPr id="40" name="Ellips 39">
            <a:extLst>
              <a:ext uri="{FF2B5EF4-FFF2-40B4-BE49-F238E27FC236}">
                <a16:creationId xmlns:a16="http://schemas.microsoft.com/office/drawing/2014/main" id="{8074FB5C-B6DC-4E12-A43F-599452D5FF4D}"/>
              </a:ext>
            </a:extLst>
          </p:cNvPr>
          <p:cNvSpPr/>
          <p:nvPr/>
        </p:nvSpPr>
        <p:spPr>
          <a:xfrm>
            <a:off x="866642" y="3773439"/>
            <a:ext cx="298408" cy="298408"/>
          </a:xfrm>
          <a:prstGeom prst="ellipse">
            <a:avLst/>
          </a:prstGeom>
          <a:solidFill>
            <a:srgbClr val="00B0F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a:ln>
                <a:noFill/>
              </a:ln>
              <a:solidFill>
                <a:prstClr val="white"/>
              </a:solidFill>
              <a:effectLst/>
              <a:uLnTx/>
              <a:uFillTx/>
              <a:latin typeface="Calibri" panose="020F0502020204030204"/>
              <a:ea typeface="+mn-ea"/>
              <a:cs typeface="+mn-cs"/>
            </a:endParaRPr>
          </a:p>
        </p:txBody>
      </p:sp>
      <p:pic>
        <p:nvPicPr>
          <p:cNvPr id="47" name="Bildobjekt 46">
            <a:extLst>
              <a:ext uri="{FF2B5EF4-FFF2-40B4-BE49-F238E27FC236}">
                <a16:creationId xmlns:a16="http://schemas.microsoft.com/office/drawing/2014/main" id="{977F78D2-E05E-4601-91FB-059AB162F8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70605" y="2935650"/>
            <a:ext cx="210316" cy="150225"/>
          </a:xfrm>
          <a:prstGeom prst="roundRect">
            <a:avLst/>
          </a:prstGeom>
          <a:ln>
            <a:solidFill>
              <a:schemeClr val="bg1"/>
            </a:solidFill>
          </a:ln>
        </p:spPr>
      </p:pic>
      <p:sp>
        <p:nvSpPr>
          <p:cNvPr id="68" name="Rektangel: rundade hörn 67">
            <a:extLst>
              <a:ext uri="{FF2B5EF4-FFF2-40B4-BE49-F238E27FC236}">
                <a16:creationId xmlns:a16="http://schemas.microsoft.com/office/drawing/2014/main" id="{9B6A3D05-84B1-43BE-B540-62204E5E90BB}"/>
              </a:ext>
            </a:extLst>
          </p:cNvPr>
          <p:cNvSpPr/>
          <p:nvPr/>
        </p:nvSpPr>
        <p:spPr>
          <a:xfrm>
            <a:off x="572889" y="2450233"/>
            <a:ext cx="681159" cy="208626"/>
          </a:xfrm>
          <a:prstGeom prst="roundRect">
            <a:avLst/>
          </a:prstGeom>
          <a:solidFill>
            <a:srgbClr val="00B0F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dirty="0">
                <a:ln>
                  <a:noFill/>
                </a:ln>
                <a:solidFill>
                  <a:srgbClr val="5B9BD5"/>
                </a:solidFill>
                <a:effectLst/>
                <a:uLnTx/>
                <a:uFillTx/>
                <a:latin typeface="Abel" panose="02000506030000020004" pitchFamily="2" charset="0"/>
                <a:ea typeface="+mn-ea"/>
                <a:cs typeface="+mn-cs"/>
              </a:rPr>
              <a:t>Nordics</a:t>
            </a:r>
          </a:p>
        </p:txBody>
      </p:sp>
      <p:sp>
        <p:nvSpPr>
          <p:cNvPr id="69" name="Rektangel: rundade hörn 68">
            <a:extLst>
              <a:ext uri="{FF2B5EF4-FFF2-40B4-BE49-F238E27FC236}">
                <a16:creationId xmlns:a16="http://schemas.microsoft.com/office/drawing/2014/main" id="{BF0815B5-0273-490C-A264-F45DADA3D78D}"/>
              </a:ext>
            </a:extLst>
          </p:cNvPr>
          <p:cNvSpPr/>
          <p:nvPr/>
        </p:nvSpPr>
        <p:spPr>
          <a:xfrm>
            <a:off x="213624" y="4051525"/>
            <a:ext cx="681159" cy="208626"/>
          </a:xfrm>
          <a:prstGeom prst="roundRect">
            <a:avLst/>
          </a:prstGeom>
          <a:solidFill>
            <a:srgbClr val="00B0F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dirty="0">
                <a:ln>
                  <a:noFill/>
                </a:ln>
                <a:solidFill>
                  <a:srgbClr val="5B9BD5"/>
                </a:solidFill>
                <a:effectLst/>
                <a:uLnTx/>
                <a:uFillTx/>
                <a:latin typeface="Abel" panose="02000506030000020004" pitchFamily="2" charset="0"/>
                <a:ea typeface="+mn-ea"/>
                <a:cs typeface="+mn-cs"/>
              </a:rPr>
              <a:t>Benelux</a:t>
            </a:r>
          </a:p>
        </p:txBody>
      </p:sp>
      <p:sp>
        <p:nvSpPr>
          <p:cNvPr id="70" name="Rektangel: rundade hörn 69">
            <a:extLst>
              <a:ext uri="{FF2B5EF4-FFF2-40B4-BE49-F238E27FC236}">
                <a16:creationId xmlns:a16="http://schemas.microsoft.com/office/drawing/2014/main" id="{1429C5C5-AF44-4DAF-AECA-7705A80323BE}"/>
              </a:ext>
            </a:extLst>
          </p:cNvPr>
          <p:cNvSpPr/>
          <p:nvPr/>
        </p:nvSpPr>
        <p:spPr>
          <a:xfrm>
            <a:off x="4106283" y="4479759"/>
            <a:ext cx="681159" cy="208626"/>
          </a:xfrm>
          <a:prstGeom prst="roundRect">
            <a:avLst/>
          </a:prstGeom>
          <a:solidFill>
            <a:srgbClr val="00B0F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dirty="0">
                <a:ln>
                  <a:noFill/>
                </a:ln>
                <a:solidFill>
                  <a:srgbClr val="5B9BD5"/>
                </a:solidFill>
                <a:effectLst/>
                <a:uLnTx/>
                <a:uFillTx/>
                <a:latin typeface="Abel" panose="02000506030000020004" pitchFamily="2" charset="0"/>
                <a:ea typeface="+mn-ea"/>
                <a:cs typeface="+mn-cs"/>
              </a:rPr>
              <a:t>SAARC</a:t>
            </a:r>
          </a:p>
        </p:txBody>
      </p:sp>
      <p:sp>
        <p:nvSpPr>
          <p:cNvPr id="71" name="Rektangel: rundade hörn 70">
            <a:extLst>
              <a:ext uri="{FF2B5EF4-FFF2-40B4-BE49-F238E27FC236}">
                <a16:creationId xmlns:a16="http://schemas.microsoft.com/office/drawing/2014/main" id="{A7E081FF-1BD0-42CD-BF7A-8889E9AA651C}"/>
              </a:ext>
            </a:extLst>
          </p:cNvPr>
          <p:cNvSpPr/>
          <p:nvPr/>
        </p:nvSpPr>
        <p:spPr>
          <a:xfrm>
            <a:off x="5523432" y="5019710"/>
            <a:ext cx="681159" cy="208626"/>
          </a:xfrm>
          <a:prstGeom prst="roundRect">
            <a:avLst/>
          </a:prstGeom>
          <a:solidFill>
            <a:srgbClr val="00B0F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a:ln>
                  <a:noFill/>
                </a:ln>
                <a:solidFill>
                  <a:srgbClr val="5B9BD5"/>
                </a:solidFill>
                <a:effectLst/>
                <a:uLnTx/>
                <a:uFillTx/>
                <a:latin typeface="Abel" panose="02000506030000020004" pitchFamily="2" charset="0"/>
                <a:ea typeface="+mn-ea"/>
                <a:cs typeface="+mn-cs"/>
              </a:rPr>
              <a:t>SEA</a:t>
            </a:r>
          </a:p>
        </p:txBody>
      </p:sp>
      <p:sp>
        <p:nvSpPr>
          <p:cNvPr id="79" name="textruta 78">
            <a:extLst>
              <a:ext uri="{FF2B5EF4-FFF2-40B4-BE49-F238E27FC236}">
                <a16:creationId xmlns:a16="http://schemas.microsoft.com/office/drawing/2014/main" id="{A13012E0-6791-4596-A325-1DEFC350BCAD}"/>
              </a:ext>
            </a:extLst>
          </p:cNvPr>
          <p:cNvSpPr txBox="1"/>
          <p:nvPr/>
        </p:nvSpPr>
        <p:spPr>
          <a:xfrm>
            <a:off x="115201" y="3073419"/>
            <a:ext cx="1479892" cy="261610"/>
          </a:xfrm>
          <a:prstGeom prst="rect">
            <a:avLst/>
          </a:prstGeom>
          <a:noFill/>
        </p:spPr>
        <p:txBody>
          <a:bodyPr wrap="none" rtlCol="0">
            <a:spAutoFit/>
          </a:bodyPr>
          <a:lstStyle/>
          <a:p>
            <a:r>
              <a:rPr lang="en-US" sz="1100" dirty="0">
                <a:solidFill>
                  <a:schemeClr val="bg1"/>
                </a:solidFill>
                <a:latin typeface="Abel" panose="02000506030000020004" pitchFamily="2" charset="0"/>
              </a:rPr>
              <a:t>Development </a:t>
            </a:r>
            <a:r>
              <a:rPr lang="en-US" sz="1100">
                <a:solidFill>
                  <a:schemeClr val="bg1"/>
                </a:solidFill>
                <a:latin typeface="Abel" panose="02000506030000020004" pitchFamily="2" charset="0"/>
              </a:rPr>
              <a:t>Center </a:t>
            </a:r>
            <a:r>
              <a:rPr lang="en-US" sz="1100">
                <a:solidFill>
                  <a:schemeClr val="bg1"/>
                </a:solidFill>
                <a:latin typeface="Font Awesome 5 Pro Light" panose="02000303000000000000" pitchFamily="50" charset="0"/>
              </a:rPr>
              <a:t></a:t>
            </a:r>
            <a:endParaRPr lang="en-US" sz="1100" dirty="0">
              <a:solidFill>
                <a:schemeClr val="bg1"/>
              </a:solidFill>
            </a:endParaRPr>
          </a:p>
        </p:txBody>
      </p:sp>
      <p:sp>
        <p:nvSpPr>
          <p:cNvPr id="45" name="Rektangel 32">
            <a:extLst>
              <a:ext uri="{FF2B5EF4-FFF2-40B4-BE49-F238E27FC236}">
                <a16:creationId xmlns:a16="http://schemas.microsoft.com/office/drawing/2014/main" id="{B0B36E53-2C32-4F03-80C6-EBB6A8D1C518}"/>
              </a:ext>
            </a:extLst>
          </p:cNvPr>
          <p:cNvSpPr/>
          <p:nvPr/>
        </p:nvSpPr>
        <p:spPr>
          <a:xfrm>
            <a:off x="5659718" y="204185"/>
            <a:ext cx="6532282" cy="57710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600" i="0" u="none" strike="noStrike" kern="1200" cap="none" spc="0" normalizeH="0" baseline="0" dirty="0">
              <a:ln>
                <a:noFill/>
              </a:ln>
              <a:solidFill>
                <a:prstClr val="white"/>
              </a:solidFill>
              <a:effectLst/>
              <a:uLnTx/>
              <a:uFillTx/>
              <a:latin typeface="Font Awesome 5 Pro Light" panose="02000503000000000000" pitchFamily="50"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4400" b="1" dirty="0">
                <a:solidFill>
                  <a:prstClr val="white"/>
                </a:solidFill>
                <a:latin typeface="Abel Pro" panose="02000506030000020004" pitchFamily="50" charset="0"/>
              </a:rPr>
              <a:t>Next-Gen V</a:t>
            </a:r>
            <a:r>
              <a:rPr kumimoji="0" lang="en-US" sz="4400" b="1" i="0" u="none" strike="noStrike" kern="1200" cap="none" spc="0" normalizeH="0" baseline="0" dirty="0">
                <a:ln>
                  <a:noFill/>
                </a:ln>
                <a:solidFill>
                  <a:prstClr val="white"/>
                </a:solidFill>
                <a:effectLst/>
                <a:uLnTx/>
                <a:uFillTx/>
                <a:latin typeface="Abel Pro" panose="02000506030000020004" pitchFamily="50" charset="0"/>
              </a:rPr>
              <a:t>ulnerability</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4400" b="1" dirty="0">
                <a:solidFill>
                  <a:prstClr val="white"/>
                </a:solidFill>
                <a:latin typeface="Abel Pro" panose="02000506030000020004" pitchFamily="50" charset="0"/>
              </a:rPr>
              <a:t>Management</a:t>
            </a:r>
            <a:endParaRPr kumimoji="0" lang="en-US" sz="4400" b="1" i="0" u="none" strike="noStrike" kern="1200" cap="none" spc="0" normalizeH="0" baseline="0" dirty="0">
              <a:ln>
                <a:noFill/>
              </a:ln>
              <a:solidFill>
                <a:prstClr val="white"/>
              </a:solidFill>
              <a:effectLst/>
              <a:uLnTx/>
              <a:uFillTx/>
              <a:latin typeface="Abel Pro" panose="02000506030000020004" pitchFamily="50" charset="0"/>
            </a:endParaRPr>
          </a:p>
        </p:txBody>
      </p:sp>
      <p:pic>
        <p:nvPicPr>
          <p:cNvPr id="1026" name="Picture 2">
            <a:extLst>
              <a:ext uri="{FF2B5EF4-FFF2-40B4-BE49-F238E27FC236}">
                <a16:creationId xmlns:a16="http://schemas.microsoft.com/office/drawing/2014/main" id="{3E825040-09D9-4778-A739-C9E6E31188C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666161" y="6124934"/>
            <a:ext cx="1125274" cy="258901"/>
          </a:xfrm>
          <a:prstGeom prst="rect">
            <a:avLst/>
          </a:prstGeom>
          <a:noFill/>
          <a:extLst>
            <a:ext uri="{909E8E84-426E-40DD-AFC4-6F175D3DCCD1}">
              <a14:hiddenFill xmlns:a14="http://schemas.microsoft.com/office/drawing/2010/main">
                <a:solidFill>
                  <a:srgbClr val="FFFFFF"/>
                </a:solidFill>
              </a14:hiddenFill>
            </a:ext>
          </a:extLst>
        </p:spPr>
      </p:pic>
      <p:pic>
        <p:nvPicPr>
          <p:cNvPr id="57" name="Bildobjekt 56">
            <a:extLst>
              <a:ext uri="{FF2B5EF4-FFF2-40B4-BE49-F238E27FC236}">
                <a16:creationId xmlns:a16="http://schemas.microsoft.com/office/drawing/2014/main" id="{15B2237E-AF87-47FD-8B96-3DB77080B07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0800000" flipV="1">
            <a:off x="944017" y="3670745"/>
            <a:ext cx="226189" cy="166842"/>
          </a:xfrm>
          <a:prstGeom prst="roundRect">
            <a:avLst/>
          </a:prstGeom>
          <a:ln>
            <a:solidFill>
              <a:schemeClr val="bg1"/>
            </a:solidFill>
          </a:ln>
        </p:spPr>
      </p:pic>
      <p:sp>
        <p:nvSpPr>
          <p:cNvPr id="61" name="Ellips 60">
            <a:extLst>
              <a:ext uri="{FF2B5EF4-FFF2-40B4-BE49-F238E27FC236}">
                <a16:creationId xmlns:a16="http://schemas.microsoft.com/office/drawing/2014/main" id="{CB95334D-FD3A-4022-B6E3-B35E22988590}"/>
              </a:ext>
            </a:extLst>
          </p:cNvPr>
          <p:cNvSpPr/>
          <p:nvPr/>
        </p:nvSpPr>
        <p:spPr>
          <a:xfrm>
            <a:off x="1083518" y="3773439"/>
            <a:ext cx="356959" cy="361652"/>
          </a:xfrm>
          <a:prstGeom prst="ellipse">
            <a:avLst/>
          </a:prstGeom>
          <a:solidFill>
            <a:srgbClr val="00B0F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a:ln>
                <a:noFill/>
              </a:ln>
              <a:solidFill>
                <a:prstClr val="white"/>
              </a:solidFill>
              <a:effectLst/>
              <a:uLnTx/>
              <a:uFillTx/>
              <a:latin typeface="Calibri" panose="020F0502020204030204"/>
              <a:ea typeface="+mn-ea"/>
              <a:cs typeface="+mn-cs"/>
            </a:endParaRPr>
          </a:p>
        </p:txBody>
      </p:sp>
      <p:pic>
        <p:nvPicPr>
          <p:cNvPr id="5" name="Picture 4" descr="Icon&#10;&#10;Description automatically generated">
            <a:extLst>
              <a:ext uri="{FF2B5EF4-FFF2-40B4-BE49-F238E27FC236}">
                <a16:creationId xmlns:a16="http://schemas.microsoft.com/office/drawing/2014/main" id="{CB98D469-7720-45B2-656E-39E9546786D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209932" y="1529803"/>
            <a:ext cx="1456229" cy="1456229"/>
          </a:xfrm>
          <a:prstGeom prst="rect">
            <a:avLst/>
          </a:prstGeom>
        </p:spPr>
      </p:pic>
      <p:sp>
        <p:nvSpPr>
          <p:cNvPr id="3" name="Rectangle 2">
            <a:hlinkClick r:id="rId8" action="ppaction://hlinksldjump"/>
            <a:extLst>
              <a:ext uri="{FF2B5EF4-FFF2-40B4-BE49-F238E27FC236}">
                <a16:creationId xmlns:a16="http://schemas.microsoft.com/office/drawing/2014/main" id="{E471C146-7712-1BF5-D3FB-37F8A30CF6DA}"/>
              </a:ext>
            </a:extLst>
          </p:cNvPr>
          <p:cNvSpPr/>
          <p:nvPr/>
        </p:nvSpPr>
        <p:spPr>
          <a:xfrm>
            <a:off x="10509337" y="228659"/>
            <a:ext cx="1490597" cy="324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ktangel: rundade hörn 10">
            <a:extLst>
              <a:ext uri="{FF2B5EF4-FFF2-40B4-BE49-F238E27FC236}">
                <a16:creationId xmlns:a16="http://schemas.microsoft.com/office/drawing/2014/main" id="{D600C6A5-7B24-A77B-4A93-BBD23F0DD867}"/>
              </a:ext>
            </a:extLst>
          </p:cNvPr>
          <p:cNvSpPr/>
          <p:nvPr/>
        </p:nvSpPr>
        <p:spPr>
          <a:xfrm>
            <a:off x="255875" y="3318117"/>
            <a:ext cx="387406" cy="208626"/>
          </a:xfrm>
          <a:prstGeom prst="roundRect">
            <a:avLst/>
          </a:prstGeom>
          <a:solidFill>
            <a:srgbClr val="00B0F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rgbClr val="5B9BD5"/>
                </a:solidFill>
                <a:latin typeface="Abel" panose="02000506030000020004" pitchFamily="2" charset="0"/>
              </a:rPr>
              <a:t>UK</a:t>
            </a:r>
            <a:endParaRPr kumimoji="0" lang="en-US" sz="1000" b="0" i="0" u="none" strike="noStrike" kern="1200" cap="none" spc="0" normalizeH="0" baseline="0" dirty="0">
              <a:ln>
                <a:noFill/>
              </a:ln>
              <a:solidFill>
                <a:srgbClr val="5B9BD5"/>
              </a:solidFill>
              <a:effectLst/>
              <a:uLnTx/>
              <a:uFillTx/>
              <a:latin typeface="Abel" panose="02000506030000020004" pitchFamily="2" charset="0"/>
              <a:ea typeface="+mn-ea"/>
              <a:cs typeface="+mn-cs"/>
            </a:endParaRPr>
          </a:p>
        </p:txBody>
      </p:sp>
      <p:sp>
        <p:nvSpPr>
          <p:cNvPr id="12" name="Ellips 11">
            <a:extLst>
              <a:ext uri="{FF2B5EF4-FFF2-40B4-BE49-F238E27FC236}">
                <a16:creationId xmlns:a16="http://schemas.microsoft.com/office/drawing/2014/main" id="{764AEB8A-2F22-70AB-ED68-ADB266DBF453}"/>
              </a:ext>
            </a:extLst>
          </p:cNvPr>
          <p:cNvSpPr/>
          <p:nvPr/>
        </p:nvSpPr>
        <p:spPr>
          <a:xfrm>
            <a:off x="535897" y="3517366"/>
            <a:ext cx="436899" cy="436899"/>
          </a:xfrm>
          <a:prstGeom prst="ellipse">
            <a:avLst/>
          </a:prstGeom>
          <a:solidFill>
            <a:srgbClr val="00B0F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a:ln>
                <a:noFill/>
              </a:ln>
              <a:solidFill>
                <a:prstClr val="white"/>
              </a:solidFill>
              <a:effectLst/>
              <a:uLnTx/>
              <a:uFillTx/>
              <a:latin typeface="Calibri" panose="020F0502020204030204"/>
              <a:ea typeface="+mn-ea"/>
              <a:cs typeface="+mn-cs"/>
            </a:endParaRPr>
          </a:p>
        </p:txBody>
      </p:sp>
      <p:sp>
        <p:nvSpPr>
          <p:cNvPr id="14" name="Rektangel: rundade hörn 13">
            <a:extLst>
              <a:ext uri="{FF2B5EF4-FFF2-40B4-BE49-F238E27FC236}">
                <a16:creationId xmlns:a16="http://schemas.microsoft.com/office/drawing/2014/main" id="{6D01A7CD-66AE-64DB-0462-F0B901900234}"/>
              </a:ext>
            </a:extLst>
          </p:cNvPr>
          <p:cNvSpPr/>
          <p:nvPr/>
        </p:nvSpPr>
        <p:spPr>
          <a:xfrm>
            <a:off x="1263809" y="5249671"/>
            <a:ext cx="836893" cy="208626"/>
          </a:xfrm>
          <a:prstGeom prst="roundRect">
            <a:avLst/>
          </a:prstGeom>
          <a:solidFill>
            <a:srgbClr val="00B0F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dirty="0">
                <a:ln>
                  <a:noFill/>
                </a:ln>
                <a:solidFill>
                  <a:srgbClr val="5B9BD5"/>
                </a:solidFill>
                <a:effectLst/>
                <a:uLnTx/>
                <a:uFillTx/>
                <a:latin typeface="Abel" panose="02000506030000020004" pitchFamily="2" charset="0"/>
                <a:ea typeface="+mn-ea"/>
                <a:cs typeface="+mn-cs"/>
              </a:rPr>
              <a:t>Middle east</a:t>
            </a:r>
          </a:p>
        </p:txBody>
      </p:sp>
      <p:sp>
        <p:nvSpPr>
          <p:cNvPr id="15" name="Ellips 14">
            <a:extLst>
              <a:ext uri="{FF2B5EF4-FFF2-40B4-BE49-F238E27FC236}">
                <a16:creationId xmlns:a16="http://schemas.microsoft.com/office/drawing/2014/main" id="{8B9A2809-76CD-9F4C-CFED-26FCB3CBF06B}"/>
              </a:ext>
            </a:extLst>
          </p:cNvPr>
          <p:cNvSpPr/>
          <p:nvPr/>
        </p:nvSpPr>
        <p:spPr>
          <a:xfrm>
            <a:off x="1387207" y="3626186"/>
            <a:ext cx="809272" cy="809272"/>
          </a:xfrm>
          <a:prstGeom prst="ellipse">
            <a:avLst/>
          </a:prstGeom>
          <a:solidFill>
            <a:srgbClr val="00B0F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a:ln>
                <a:noFill/>
              </a:ln>
              <a:solidFill>
                <a:prstClr val="white"/>
              </a:solidFill>
              <a:effectLst/>
              <a:uLnTx/>
              <a:uFillTx/>
              <a:latin typeface="Calibri" panose="020F0502020204030204"/>
              <a:ea typeface="+mn-ea"/>
              <a:cs typeface="+mn-cs"/>
            </a:endParaRPr>
          </a:p>
        </p:txBody>
      </p:sp>
      <p:sp>
        <p:nvSpPr>
          <p:cNvPr id="16" name="Rektangel: rundade hörn 15">
            <a:extLst>
              <a:ext uri="{FF2B5EF4-FFF2-40B4-BE49-F238E27FC236}">
                <a16:creationId xmlns:a16="http://schemas.microsoft.com/office/drawing/2014/main" id="{2C44BFFC-5939-12A5-CCD8-68694B2BB74C}"/>
              </a:ext>
            </a:extLst>
          </p:cNvPr>
          <p:cNvSpPr/>
          <p:nvPr/>
        </p:nvSpPr>
        <p:spPr>
          <a:xfrm>
            <a:off x="2239056" y="3947212"/>
            <a:ext cx="1032153" cy="208626"/>
          </a:xfrm>
          <a:prstGeom prst="roundRect">
            <a:avLst/>
          </a:prstGeom>
          <a:solidFill>
            <a:srgbClr val="00B0F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dirty="0">
                <a:ln>
                  <a:noFill/>
                </a:ln>
                <a:solidFill>
                  <a:srgbClr val="5B9BD5"/>
                </a:solidFill>
                <a:effectLst/>
                <a:uLnTx/>
                <a:uFillTx/>
                <a:latin typeface="Abel" panose="02000506030000020004" pitchFamily="2" charset="0"/>
                <a:ea typeface="+mn-ea"/>
                <a:cs typeface="+mn-cs"/>
              </a:rPr>
              <a:t>Eastern </a:t>
            </a:r>
            <a:r>
              <a:rPr lang="en-US" sz="1000" dirty="0">
                <a:solidFill>
                  <a:srgbClr val="5B9BD5"/>
                </a:solidFill>
                <a:latin typeface="Abel" panose="02000506030000020004" pitchFamily="2" charset="0"/>
              </a:rPr>
              <a:t>E</a:t>
            </a:r>
            <a:r>
              <a:rPr kumimoji="0" lang="en-US" sz="1000" b="0" i="0" u="none" strike="noStrike" kern="1200" cap="none" spc="0" normalizeH="0" baseline="0" dirty="0">
                <a:ln>
                  <a:noFill/>
                </a:ln>
                <a:solidFill>
                  <a:srgbClr val="5B9BD5"/>
                </a:solidFill>
                <a:effectLst/>
                <a:uLnTx/>
                <a:uFillTx/>
                <a:latin typeface="Abel" panose="02000506030000020004" pitchFamily="2" charset="0"/>
                <a:ea typeface="+mn-ea"/>
                <a:cs typeface="+mn-cs"/>
              </a:rPr>
              <a:t>urope</a:t>
            </a:r>
          </a:p>
        </p:txBody>
      </p:sp>
      <p:sp>
        <p:nvSpPr>
          <p:cNvPr id="65" name="Rektangel: rundade hörn 64">
            <a:extLst>
              <a:ext uri="{FF2B5EF4-FFF2-40B4-BE49-F238E27FC236}">
                <a16:creationId xmlns:a16="http://schemas.microsoft.com/office/drawing/2014/main" id="{C53BE485-CB18-4F2C-B355-CCCD87A088CE}"/>
              </a:ext>
            </a:extLst>
          </p:cNvPr>
          <p:cNvSpPr/>
          <p:nvPr/>
        </p:nvSpPr>
        <p:spPr>
          <a:xfrm>
            <a:off x="949173" y="4171884"/>
            <a:ext cx="681159" cy="208626"/>
          </a:xfrm>
          <a:prstGeom prst="roundRect">
            <a:avLst/>
          </a:prstGeom>
          <a:solidFill>
            <a:srgbClr val="00B0F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a:ln>
                  <a:noFill/>
                </a:ln>
                <a:solidFill>
                  <a:srgbClr val="5B9BD5"/>
                </a:solidFill>
                <a:effectLst/>
                <a:uLnTx/>
                <a:uFillTx/>
                <a:latin typeface="Abel" panose="02000506030000020004" pitchFamily="2" charset="0"/>
                <a:ea typeface="+mn-ea"/>
                <a:cs typeface="+mn-cs"/>
              </a:rPr>
              <a:t>DACH</a:t>
            </a:r>
          </a:p>
        </p:txBody>
      </p:sp>
      <p:pic>
        <p:nvPicPr>
          <p:cNvPr id="10" name="Bildobjekt 9">
            <a:extLst>
              <a:ext uri="{FF2B5EF4-FFF2-40B4-BE49-F238E27FC236}">
                <a16:creationId xmlns:a16="http://schemas.microsoft.com/office/drawing/2014/main" id="{F9642CFC-7B0D-43C7-A0B3-E14607A328A4}"/>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1292646" y="3866458"/>
            <a:ext cx="210492" cy="146953"/>
          </a:xfrm>
          <a:prstGeom prst="roundRect">
            <a:avLst>
              <a:gd name="adj" fmla="val 12170"/>
            </a:avLst>
          </a:prstGeom>
          <a:ln w="12700">
            <a:solidFill>
              <a:schemeClr val="bg1"/>
            </a:solidFill>
          </a:ln>
        </p:spPr>
      </p:pic>
      <p:pic>
        <p:nvPicPr>
          <p:cNvPr id="20" name="Bildobjekt 19">
            <a:extLst>
              <a:ext uri="{FF2B5EF4-FFF2-40B4-BE49-F238E27FC236}">
                <a16:creationId xmlns:a16="http://schemas.microsoft.com/office/drawing/2014/main" id="{3B877BBA-D311-2432-2BA1-2BBD1A8C27E8}"/>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3136" t="4874" r="4375" b="3371"/>
          <a:stretch/>
        </p:blipFill>
        <p:spPr>
          <a:xfrm>
            <a:off x="782005" y="3429181"/>
            <a:ext cx="215621" cy="155954"/>
          </a:xfrm>
          <a:prstGeom prst="roundRect">
            <a:avLst>
              <a:gd name="adj" fmla="val 11238"/>
            </a:avLst>
          </a:prstGeom>
          <a:ln>
            <a:solidFill>
              <a:schemeClr val="bg1"/>
            </a:solidFill>
          </a:ln>
        </p:spPr>
      </p:pic>
      <p:sp>
        <p:nvSpPr>
          <p:cNvPr id="21" name="textruta 20">
            <a:extLst>
              <a:ext uri="{FF2B5EF4-FFF2-40B4-BE49-F238E27FC236}">
                <a16:creationId xmlns:a16="http://schemas.microsoft.com/office/drawing/2014/main" id="{1B9C88DE-C038-1EB9-45D1-77D988C154DA}"/>
              </a:ext>
            </a:extLst>
          </p:cNvPr>
          <p:cNvSpPr txBox="1"/>
          <p:nvPr/>
        </p:nvSpPr>
        <p:spPr>
          <a:xfrm>
            <a:off x="1351545" y="3251912"/>
            <a:ext cx="516488" cy="261610"/>
          </a:xfrm>
          <a:prstGeom prst="rect">
            <a:avLst/>
          </a:prstGeom>
          <a:noFill/>
        </p:spPr>
        <p:txBody>
          <a:bodyPr wrap="none" rtlCol="0">
            <a:spAutoFit/>
          </a:bodyPr>
          <a:lstStyle/>
          <a:p>
            <a:r>
              <a:rPr lang="en-US" sz="1100" dirty="0">
                <a:solidFill>
                  <a:schemeClr val="bg1"/>
                </a:solidFill>
                <a:latin typeface="Font Awesome 5 Pro Light" panose="02000303000000000000" pitchFamily="50" charset="0"/>
              </a:rPr>
              <a:t> </a:t>
            </a:r>
            <a:r>
              <a:rPr lang="en-US" sz="1100" dirty="0">
                <a:solidFill>
                  <a:schemeClr val="bg1"/>
                </a:solidFill>
                <a:latin typeface="Abel" panose="02000506030000020004" pitchFamily="2" charset="0"/>
              </a:rPr>
              <a:t>HQ</a:t>
            </a:r>
            <a:endParaRPr lang="en-US" sz="1100" dirty="0">
              <a:solidFill>
                <a:schemeClr val="bg1"/>
              </a:solidFill>
            </a:endParaRPr>
          </a:p>
        </p:txBody>
      </p:sp>
      <p:pic>
        <p:nvPicPr>
          <p:cNvPr id="8" name="Bildobjekt 7">
            <a:extLst>
              <a:ext uri="{FF2B5EF4-FFF2-40B4-BE49-F238E27FC236}">
                <a16:creationId xmlns:a16="http://schemas.microsoft.com/office/drawing/2014/main" id="{AD73FA31-9048-0AE9-B135-C16D8E9B381F}"/>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7905" t="4896" r="6914" b="6486"/>
          <a:stretch/>
        </p:blipFill>
        <p:spPr>
          <a:xfrm>
            <a:off x="1223335" y="3513522"/>
            <a:ext cx="215622" cy="156596"/>
          </a:xfrm>
          <a:prstGeom prst="roundRect">
            <a:avLst>
              <a:gd name="adj" fmla="val 12181"/>
            </a:avLst>
          </a:prstGeom>
          <a:ln>
            <a:solidFill>
              <a:schemeClr val="bg1"/>
            </a:solidFill>
          </a:ln>
        </p:spPr>
      </p:pic>
      <p:pic>
        <p:nvPicPr>
          <p:cNvPr id="9" name="Bildobjekt 8">
            <a:extLst>
              <a:ext uri="{FF2B5EF4-FFF2-40B4-BE49-F238E27FC236}">
                <a16:creationId xmlns:a16="http://schemas.microsoft.com/office/drawing/2014/main" id="{128C2864-8858-54D9-2EC7-3277F84DF7C1}"/>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757634" y="2997384"/>
            <a:ext cx="210492" cy="150099"/>
          </a:xfrm>
          <a:prstGeom prst="roundRect">
            <a:avLst/>
          </a:prstGeom>
          <a:ln>
            <a:solidFill>
              <a:schemeClr val="bg1"/>
            </a:solidFill>
          </a:ln>
        </p:spPr>
      </p:pic>
      <p:pic>
        <p:nvPicPr>
          <p:cNvPr id="13" name="Bildobjekt 12">
            <a:extLst>
              <a:ext uri="{FF2B5EF4-FFF2-40B4-BE49-F238E27FC236}">
                <a16:creationId xmlns:a16="http://schemas.microsoft.com/office/drawing/2014/main" id="{185A2BBD-9DB2-9ADB-ED31-5C79AA1439E1}"/>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a:stretch/>
        </p:blipFill>
        <p:spPr>
          <a:xfrm>
            <a:off x="875740" y="3907115"/>
            <a:ext cx="210492" cy="146953"/>
          </a:xfrm>
          <a:prstGeom prst="roundRect">
            <a:avLst>
              <a:gd name="adj" fmla="val 12170"/>
            </a:avLst>
          </a:prstGeom>
          <a:ln w="12700">
            <a:solidFill>
              <a:schemeClr val="bg1"/>
            </a:solidFill>
          </a:ln>
        </p:spPr>
      </p:pic>
      <p:pic>
        <p:nvPicPr>
          <p:cNvPr id="18" name="Bildobjekt 17">
            <a:extLst>
              <a:ext uri="{FF2B5EF4-FFF2-40B4-BE49-F238E27FC236}">
                <a16:creationId xmlns:a16="http://schemas.microsoft.com/office/drawing/2014/main" id="{B6CD239D-1F8E-7F14-4EF1-F9A1DDEBDF3A}"/>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89300" y="2917860"/>
            <a:ext cx="229549" cy="152645"/>
          </a:xfrm>
          <a:prstGeom prst="roundRect">
            <a:avLst/>
          </a:prstGeom>
          <a:ln>
            <a:solidFill>
              <a:schemeClr val="bg1"/>
            </a:solidFill>
          </a:ln>
        </p:spPr>
      </p:pic>
      <p:pic>
        <p:nvPicPr>
          <p:cNvPr id="22" name="Bildobjekt 21">
            <a:extLst>
              <a:ext uri="{FF2B5EF4-FFF2-40B4-BE49-F238E27FC236}">
                <a16:creationId xmlns:a16="http://schemas.microsoft.com/office/drawing/2014/main" id="{CAC5F03B-DB6F-1560-817D-90B2D8F94D0B}"/>
              </a:ext>
            </a:extLst>
          </p:cNvPr>
          <p:cNvPicPr>
            <a:picLocks noChangeAspect="1"/>
          </p:cNvPicPr>
          <p:nvPr/>
        </p:nvPicPr>
        <p:blipFill>
          <a:blip r:embed="rId15"/>
          <a:stretch>
            <a:fillRect/>
          </a:stretch>
        </p:blipFill>
        <p:spPr>
          <a:xfrm>
            <a:off x="4416932" y="5698619"/>
            <a:ext cx="227083" cy="150997"/>
          </a:xfrm>
          <a:prstGeom prst="roundRect">
            <a:avLst/>
          </a:prstGeom>
          <a:ln w="12700">
            <a:solidFill>
              <a:schemeClr val="bg1"/>
            </a:solidFill>
          </a:ln>
        </p:spPr>
      </p:pic>
      <p:sp>
        <p:nvSpPr>
          <p:cNvPr id="23" name="textruta 22">
            <a:extLst>
              <a:ext uri="{FF2B5EF4-FFF2-40B4-BE49-F238E27FC236}">
                <a16:creationId xmlns:a16="http://schemas.microsoft.com/office/drawing/2014/main" id="{9BD038D4-9FAA-AF2F-D45F-150CB5CAD984}"/>
              </a:ext>
            </a:extLst>
          </p:cNvPr>
          <p:cNvSpPr txBox="1"/>
          <p:nvPr/>
        </p:nvSpPr>
        <p:spPr>
          <a:xfrm>
            <a:off x="2304916" y="5172186"/>
            <a:ext cx="1686680" cy="261610"/>
          </a:xfrm>
          <a:prstGeom prst="rect">
            <a:avLst/>
          </a:prstGeom>
          <a:noFill/>
        </p:spPr>
        <p:txBody>
          <a:bodyPr wrap="none" rtlCol="0">
            <a:spAutoFit/>
          </a:bodyPr>
          <a:lstStyle/>
          <a:p>
            <a:r>
              <a:rPr lang="en-US" sz="1100" dirty="0">
                <a:solidFill>
                  <a:schemeClr val="bg1"/>
                </a:solidFill>
                <a:latin typeface="Abel" panose="02000506030000020004" pitchFamily="2" charset="0"/>
              </a:rPr>
              <a:t>Security Research Team </a:t>
            </a:r>
            <a:r>
              <a:rPr lang="en-US" sz="1100" dirty="0">
                <a:solidFill>
                  <a:schemeClr val="bg1"/>
                </a:solidFill>
                <a:latin typeface="Font Awesome 5 Pro Light" panose="02000303000000000000" pitchFamily="50" charset="0"/>
              </a:rPr>
              <a:t></a:t>
            </a:r>
            <a:endParaRPr lang="en-US" sz="1100" dirty="0">
              <a:solidFill>
                <a:schemeClr val="bg1"/>
              </a:solidFill>
            </a:endParaRPr>
          </a:p>
        </p:txBody>
      </p:sp>
      <p:pic>
        <p:nvPicPr>
          <p:cNvPr id="24" name="Bildobjekt 23">
            <a:extLst>
              <a:ext uri="{FF2B5EF4-FFF2-40B4-BE49-F238E27FC236}">
                <a16:creationId xmlns:a16="http://schemas.microsoft.com/office/drawing/2014/main" id="{33A1A11F-91B1-8BD5-E8F7-C3D5C9FE63A8}"/>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a:stretch/>
        </p:blipFill>
        <p:spPr>
          <a:xfrm>
            <a:off x="3960411" y="5228336"/>
            <a:ext cx="199424" cy="148650"/>
          </a:xfrm>
          <a:prstGeom prst="roundRect">
            <a:avLst>
              <a:gd name="adj" fmla="val 12170"/>
            </a:avLst>
          </a:prstGeom>
          <a:ln w="12700">
            <a:solidFill>
              <a:schemeClr val="bg1"/>
            </a:solidFill>
          </a:ln>
        </p:spPr>
      </p:pic>
      <p:sp>
        <p:nvSpPr>
          <p:cNvPr id="25" name="textruta 24">
            <a:extLst>
              <a:ext uri="{FF2B5EF4-FFF2-40B4-BE49-F238E27FC236}">
                <a16:creationId xmlns:a16="http://schemas.microsoft.com/office/drawing/2014/main" id="{99C715C5-79AE-165F-445B-F3D40464338E}"/>
              </a:ext>
            </a:extLst>
          </p:cNvPr>
          <p:cNvSpPr txBox="1"/>
          <p:nvPr/>
        </p:nvSpPr>
        <p:spPr>
          <a:xfrm>
            <a:off x="4632721" y="5637074"/>
            <a:ext cx="1168910" cy="261610"/>
          </a:xfrm>
          <a:prstGeom prst="rect">
            <a:avLst/>
          </a:prstGeom>
          <a:noFill/>
        </p:spPr>
        <p:txBody>
          <a:bodyPr wrap="none" rtlCol="0">
            <a:spAutoFit/>
          </a:bodyPr>
          <a:lstStyle/>
          <a:p>
            <a:r>
              <a:rPr lang="sv-SE" sz="1100" dirty="0">
                <a:solidFill>
                  <a:schemeClr val="bg1"/>
                </a:solidFill>
                <a:latin typeface="Font Awesome 5 Pro Light" panose="02000303000000000000" pitchFamily="50" charset="0"/>
              </a:rPr>
              <a:t></a:t>
            </a:r>
            <a:r>
              <a:rPr lang="en-US" sz="1100" dirty="0">
                <a:solidFill>
                  <a:schemeClr val="bg1"/>
                </a:solidFill>
                <a:latin typeface="Font Awesome 5 Pro Light" panose="02000303000000000000" pitchFamily="50" charset="0"/>
              </a:rPr>
              <a:t> </a:t>
            </a:r>
            <a:r>
              <a:rPr lang="en-US" sz="1100" dirty="0">
                <a:solidFill>
                  <a:schemeClr val="bg1"/>
                </a:solidFill>
                <a:latin typeface="Abel" panose="02000506030000020004" pitchFamily="2" charset="0"/>
              </a:rPr>
              <a:t>Training Center</a:t>
            </a:r>
            <a:endParaRPr lang="en-US" sz="1100" dirty="0">
              <a:solidFill>
                <a:schemeClr val="bg1"/>
              </a:solidFill>
            </a:endParaRPr>
          </a:p>
        </p:txBody>
      </p:sp>
      <p:sp>
        <p:nvSpPr>
          <p:cNvPr id="26" name="textruta 25">
            <a:extLst>
              <a:ext uri="{FF2B5EF4-FFF2-40B4-BE49-F238E27FC236}">
                <a16:creationId xmlns:a16="http://schemas.microsoft.com/office/drawing/2014/main" id="{E7D0C6A5-7A27-36BB-C548-C441CB8D6F08}"/>
              </a:ext>
            </a:extLst>
          </p:cNvPr>
          <p:cNvSpPr txBox="1"/>
          <p:nvPr/>
        </p:nvSpPr>
        <p:spPr>
          <a:xfrm>
            <a:off x="1738722" y="3640242"/>
            <a:ext cx="1502334" cy="261610"/>
          </a:xfrm>
          <a:prstGeom prst="rect">
            <a:avLst/>
          </a:prstGeom>
          <a:noFill/>
        </p:spPr>
        <p:txBody>
          <a:bodyPr wrap="none" rtlCol="0">
            <a:spAutoFit/>
          </a:bodyPr>
          <a:lstStyle/>
          <a:p>
            <a:r>
              <a:rPr lang="en-US" sz="1100" dirty="0">
                <a:solidFill>
                  <a:schemeClr val="bg1"/>
                </a:solidFill>
                <a:latin typeface="Font Awesome 5 Pro Light" panose="02000303000000000000" pitchFamily="50" charset="0"/>
              </a:rPr>
              <a:t> </a:t>
            </a:r>
            <a:r>
              <a:rPr lang="en-US" sz="1100" dirty="0">
                <a:solidFill>
                  <a:schemeClr val="bg1"/>
                </a:solidFill>
                <a:latin typeface="Abel" panose="02000506030000020004" pitchFamily="2" charset="0"/>
              </a:rPr>
              <a:t>Development Center</a:t>
            </a:r>
            <a:endParaRPr lang="en-US" sz="1100" dirty="0">
              <a:solidFill>
                <a:schemeClr val="bg1"/>
              </a:solidFill>
            </a:endParaRPr>
          </a:p>
        </p:txBody>
      </p:sp>
      <p:pic>
        <p:nvPicPr>
          <p:cNvPr id="27" name="Bildobjekt 26">
            <a:extLst>
              <a:ext uri="{FF2B5EF4-FFF2-40B4-BE49-F238E27FC236}">
                <a16:creationId xmlns:a16="http://schemas.microsoft.com/office/drawing/2014/main" id="{2ADAE50D-71E5-EC45-3CAC-D95222988F71}"/>
              </a:ext>
            </a:extLst>
          </p:cNvPr>
          <p:cNvPicPr>
            <a:picLocks noChangeAspect="1"/>
          </p:cNvPicPr>
          <p:nvPr/>
        </p:nvPicPr>
        <p:blipFill>
          <a:blip r:embed="rId17"/>
          <a:stretch>
            <a:fillRect/>
          </a:stretch>
        </p:blipFill>
        <p:spPr>
          <a:xfrm>
            <a:off x="1538559" y="3679130"/>
            <a:ext cx="233917" cy="166006"/>
          </a:xfrm>
          <a:prstGeom prst="roundRect">
            <a:avLst/>
          </a:prstGeom>
          <a:ln w="6350">
            <a:solidFill>
              <a:schemeClr val="bg1"/>
            </a:solidFill>
          </a:ln>
        </p:spPr>
      </p:pic>
    </p:spTree>
    <p:extLst>
      <p:ext uri="{BB962C8B-B14F-4D97-AF65-F5344CB8AC3E}">
        <p14:creationId xmlns:p14="http://schemas.microsoft.com/office/powerpoint/2010/main" val="4046680004"/>
      </p:ext>
    </p:extLst>
  </p:cSld>
  <p:clrMapOvr>
    <a:masterClrMapping/>
  </p:clrMapOvr>
  <p:transition spd="slow">
    <p:wip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ruta 7">
            <a:extLst>
              <a:ext uri="{FF2B5EF4-FFF2-40B4-BE49-F238E27FC236}">
                <a16:creationId xmlns:a16="http://schemas.microsoft.com/office/drawing/2014/main" id="{CA062D47-DAE7-5DD4-0BBF-AE1887F4E3E9}"/>
              </a:ext>
            </a:extLst>
          </p:cNvPr>
          <p:cNvSpPr txBox="1"/>
          <p:nvPr/>
        </p:nvSpPr>
        <p:spPr>
          <a:xfrm>
            <a:off x="0" y="0"/>
            <a:ext cx="4849955" cy="3927908"/>
          </a:xfrm>
          <a:prstGeom prst="rect">
            <a:avLst/>
          </a:prstGeom>
          <a:noFill/>
        </p:spPr>
        <p:txBody>
          <a:bodyPr wrap="none" lIns="720000" tIns="72000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chemeClr val="accent1"/>
                </a:solidFill>
                <a:effectLst/>
                <a:uLnTx/>
                <a:uFillTx/>
                <a:latin typeface="Abel Pro" panose="02000506030000020004" pitchFamily="50" charset="0"/>
                <a:ea typeface="+mn-ea"/>
                <a:cs typeface="+mn-cs"/>
              </a:rPr>
              <a:t>ABOUT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Abel Pro" panose="02000506030000020004" pitchFamily="50" charset="0"/>
                <a:ea typeface="+mn-ea"/>
                <a:cs typeface="+mn-cs"/>
              </a:rPr>
              <a:t>Holm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800" b="1" dirty="0">
                <a:solidFill>
                  <a:prstClr val="white"/>
                </a:solidFill>
                <a:latin typeface="Abel Pro" panose="02000506030000020004" pitchFamily="50" charset="0"/>
              </a:rPr>
              <a:t>Security</a:t>
            </a:r>
            <a:endParaRPr kumimoji="0" lang="en-US" sz="3200" b="1" i="0" u="none" strike="noStrike" kern="1200" cap="none" spc="0" normalizeH="0" baseline="0" noProof="0" dirty="0">
              <a:ln>
                <a:noFill/>
              </a:ln>
              <a:solidFill>
                <a:prstClr val="white"/>
              </a:solidFill>
              <a:effectLst/>
              <a:uLnTx/>
              <a:uFillTx/>
              <a:latin typeface="Abel Pro" panose="02000506030000020004" pitchFamily="50" charset="0"/>
              <a:ea typeface="+mn-ea"/>
              <a:cs typeface="+mn-cs"/>
            </a:endParaRPr>
          </a:p>
        </p:txBody>
      </p:sp>
    </p:spTree>
    <p:extLst>
      <p:ext uri="{BB962C8B-B14F-4D97-AF65-F5344CB8AC3E}">
        <p14:creationId xmlns:p14="http://schemas.microsoft.com/office/powerpoint/2010/main" val="1051817454"/>
      </p:ext>
    </p:extLst>
  </p:cSld>
  <p:clrMapOvr>
    <a:masterClrMapping/>
  </p:clrMapOvr>
  <p:transition spd="slow">
    <p:wip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llips 6">
            <a:extLst>
              <a:ext uri="{FF2B5EF4-FFF2-40B4-BE49-F238E27FC236}">
                <a16:creationId xmlns:a16="http://schemas.microsoft.com/office/drawing/2014/main" id="{B619BC26-4E36-5581-A27B-1C238A36AA66}"/>
              </a:ext>
            </a:extLst>
          </p:cNvPr>
          <p:cNvSpPr/>
          <p:nvPr/>
        </p:nvSpPr>
        <p:spPr>
          <a:xfrm>
            <a:off x="2035271" y="4365153"/>
            <a:ext cx="1098282" cy="1129561"/>
          </a:xfrm>
          <a:prstGeom prst="ellipse">
            <a:avLst/>
          </a:prstGeom>
          <a:solidFill>
            <a:srgbClr val="00B0F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a:ln>
                <a:noFill/>
              </a:ln>
              <a:solidFill>
                <a:prstClr val="white"/>
              </a:solidFill>
              <a:effectLst/>
              <a:uLnTx/>
              <a:uFillTx/>
              <a:latin typeface="Calibri" panose="020F0502020204030204"/>
              <a:ea typeface="+mn-ea"/>
              <a:cs typeface="+mn-cs"/>
            </a:endParaRPr>
          </a:p>
        </p:txBody>
      </p:sp>
      <p:sp>
        <p:nvSpPr>
          <p:cNvPr id="2" name="Rektangel 3">
            <a:extLst>
              <a:ext uri="{FF2B5EF4-FFF2-40B4-BE49-F238E27FC236}">
                <a16:creationId xmlns:a16="http://schemas.microsoft.com/office/drawing/2014/main" id="{B2923B0C-1611-47A4-8B43-C465B2BAAC1A}"/>
              </a:ext>
            </a:extLst>
          </p:cNvPr>
          <p:cNvSpPr/>
          <p:nvPr/>
        </p:nvSpPr>
        <p:spPr>
          <a:xfrm>
            <a:off x="11110636" y="5767879"/>
            <a:ext cx="788985" cy="797200"/>
          </a:xfrm>
          <a:prstGeom prst="roundRect">
            <a:avLst>
              <a:gd name="adj" fmla="val 119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a:ln>
                <a:noFill/>
              </a:ln>
              <a:solidFill>
                <a:prstClr val="white"/>
              </a:solidFill>
              <a:effectLst/>
              <a:uLnTx/>
              <a:uFillTx/>
              <a:latin typeface="Calibri" panose="020F0502020204030204"/>
              <a:ea typeface="+mn-ea"/>
              <a:cs typeface="+mn-cs"/>
            </a:endParaRPr>
          </a:p>
        </p:txBody>
      </p:sp>
      <p:pic>
        <p:nvPicPr>
          <p:cNvPr id="4" name="Picture 2">
            <a:extLst>
              <a:ext uri="{FF2B5EF4-FFF2-40B4-BE49-F238E27FC236}">
                <a16:creationId xmlns:a16="http://schemas.microsoft.com/office/drawing/2014/main" id="{DECFC322-188A-4331-A686-D86A083722C3}"/>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p:blipFill>
        <p:spPr bwMode="auto">
          <a:xfrm>
            <a:off x="11235300" y="5906703"/>
            <a:ext cx="549677" cy="547955"/>
          </a:xfrm>
          <a:prstGeom prst="rect">
            <a:avLst/>
          </a:prstGeom>
          <a:noFill/>
          <a:extLst>
            <a:ext uri="{909E8E84-426E-40DD-AFC4-6F175D3DCCD1}">
              <a14:hiddenFill xmlns:a14="http://schemas.microsoft.com/office/drawing/2010/main">
                <a:solidFill>
                  <a:srgbClr val="FFFFFF"/>
                </a:solidFill>
              </a14:hiddenFill>
            </a:ext>
          </a:extLst>
        </p:spPr>
      </p:pic>
      <p:sp>
        <p:nvSpPr>
          <p:cNvPr id="6" name="Rektangel: rundade hörn 2">
            <a:extLst>
              <a:ext uri="{FF2B5EF4-FFF2-40B4-BE49-F238E27FC236}">
                <a16:creationId xmlns:a16="http://schemas.microsoft.com/office/drawing/2014/main" id="{F52A521F-7EDE-4479-AF67-426223C9496A}"/>
              </a:ext>
            </a:extLst>
          </p:cNvPr>
          <p:cNvSpPr/>
          <p:nvPr/>
        </p:nvSpPr>
        <p:spPr>
          <a:xfrm>
            <a:off x="9468293" y="5767879"/>
            <a:ext cx="1521011" cy="797200"/>
          </a:xfrm>
          <a:prstGeom prst="roundRect">
            <a:avLst>
              <a:gd name="adj" fmla="val 1015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a:ln>
                  <a:noFill/>
                </a:ln>
                <a:solidFill>
                  <a:srgbClr val="182954"/>
                </a:solidFill>
                <a:effectLst/>
                <a:uLnTx/>
                <a:uFillTx/>
                <a:latin typeface="Abel" panose="02000506030000020004" pitchFamily="2" charset="0"/>
              </a:rPr>
              <a:t>90% recommend</a:t>
            </a:r>
          </a:p>
        </p:txBody>
      </p:sp>
      <p:sp>
        <p:nvSpPr>
          <p:cNvPr id="33" name="Rektangel: rundade hörn 2">
            <a:extLst>
              <a:ext uri="{FF2B5EF4-FFF2-40B4-BE49-F238E27FC236}">
                <a16:creationId xmlns:a16="http://schemas.microsoft.com/office/drawing/2014/main" id="{D775B78C-1EEC-43F4-867A-7F7431057757}"/>
              </a:ext>
            </a:extLst>
          </p:cNvPr>
          <p:cNvSpPr/>
          <p:nvPr/>
        </p:nvSpPr>
        <p:spPr>
          <a:xfrm>
            <a:off x="6096000" y="5767879"/>
            <a:ext cx="3250961" cy="797200"/>
          </a:xfrm>
          <a:prstGeom prst="roundRect">
            <a:avLst>
              <a:gd name="adj" fmla="val 13145"/>
            </a:avLst>
          </a:prstGeom>
          <a:solidFill>
            <a:srgbClr val="FFC000"/>
          </a:solidFill>
          <a:ln>
            <a:solidFill>
              <a:srgbClr val="F8C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dirty="0">
                <a:ln>
                  <a:noFill/>
                </a:ln>
                <a:solidFill>
                  <a:srgbClr val="001528"/>
                </a:solidFill>
                <a:effectLst/>
                <a:uLnTx/>
                <a:uFillTx/>
                <a:latin typeface="Abel Pro" panose="02000506030000020004" pitchFamily="50" charset="0"/>
              </a:rPr>
              <a:t>7</a:t>
            </a:r>
            <a:r>
              <a:rPr lang="en-US" sz="2800" b="1" dirty="0">
                <a:solidFill>
                  <a:srgbClr val="001528"/>
                </a:solidFill>
                <a:latin typeface="Abel Pro" panose="02000506030000020004" pitchFamily="50" charset="0"/>
              </a:rPr>
              <a:t>0</a:t>
            </a:r>
            <a:r>
              <a:rPr kumimoji="0" lang="en-US" sz="2800" b="1" i="0" u="none" strike="noStrike" kern="1200" cap="none" spc="0" normalizeH="0" baseline="0" dirty="0">
                <a:ln>
                  <a:noFill/>
                </a:ln>
                <a:solidFill>
                  <a:srgbClr val="001528"/>
                </a:solidFill>
                <a:effectLst/>
                <a:uLnTx/>
                <a:uFillTx/>
                <a:latin typeface="Abel Pro" panose="02000506030000020004" pitchFamily="50" charset="0"/>
              </a:rPr>
              <a:t>0+ customers</a:t>
            </a:r>
          </a:p>
        </p:txBody>
      </p:sp>
      <p:sp>
        <p:nvSpPr>
          <p:cNvPr id="37" name="Ellips 49">
            <a:extLst>
              <a:ext uri="{FF2B5EF4-FFF2-40B4-BE49-F238E27FC236}">
                <a16:creationId xmlns:a16="http://schemas.microsoft.com/office/drawing/2014/main" id="{F8842485-8D26-4BB5-9685-E7818EC33FCD}"/>
              </a:ext>
            </a:extLst>
          </p:cNvPr>
          <p:cNvSpPr/>
          <p:nvPr/>
        </p:nvSpPr>
        <p:spPr>
          <a:xfrm>
            <a:off x="4428226" y="5163821"/>
            <a:ext cx="1439886" cy="1371590"/>
          </a:xfrm>
          <a:prstGeom prst="ellipse">
            <a:avLst/>
          </a:prstGeom>
          <a:solidFill>
            <a:srgbClr val="00B0F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a:ln>
                <a:noFill/>
              </a:ln>
              <a:solidFill>
                <a:prstClr val="white"/>
              </a:solidFill>
              <a:effectLst/>
              <a:uLnTx/>
              <a:uFillTx/>
              <a:latin typeface="Calibri" panose="020F0502020204030204"/>
              <a:ea typeface="+mn-ea"/>
              <a:cs typeface="+mn-cs"/>
            </a:endParaRPr>
          </a:p>
        </p:txBody>
      </p:sp>
      <p:sp>
        <p:nvSpPr>
          <p:cNvPr id="38" name="Ellips 37">
            <a:extLst>
              <a:ext uri="{FF2B5EF4-FFF2-40B4-BE49-F238E27FC236}">
                <a16:creationId xmlns:a16="http://schemas.microsoft.com/office/drawing/2014/main" id="{45EBC1C9-3CE9-4D51-99BB-B8DB6F11B12B}"/>
              </a:ext>
            </a:extLst>
          </p:cNvPr>
          <p:cNvSpPr/>
          <p:nvPr/>
        </p:nvSpPr>
        <p:spPr>
          <a:xfrm>
            <a:off x="3183840" y="4629246"/>
            <a:ext cx="1204536" cy="1220370"/>
          </a:xfrm>
          <a:prstGeom prst="ellipse">
            <a:avLst/>
          </a:prstGeom>
          <a:solidFill>
            <a:srgbClr val="00B0F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a:ln>
                <a:noFill/>
              </a:ln>
              <a:solidFill>
                <a:prstClr val="white"/>
              </a:solidFill>
              <a:effectLst/>
              <a:uLnTx/>
              <a:uFillTx/>
              <a:latin typeface="Calibri" panose="020F0502020204030204"/>
              <a:ea typeface="+mn-ea"/>
              <a:cs typeface="+mn-cs"/>
            </a:endParaRPr>
          </a:p>
        </p:txBody>
      </p:sp>
      <p:sp>
        <p:nvSpPr>
          <p:cNvPr id="39" name="Ellips 38">
            <a:extLst>
              <a:ext uri="{FF2B5EF4-FFF2-40B4-BE49-F238E27FC236}">
                <a16:creationId xmlns:a16="http://schemas.microsoft.com/office/drawing/2014/main" id="{90D5AC34-5E87-47EC-8C96-44885DB61F8C}"/>
              </a:ext>
            </a:extLst>
          </p:cNvPr>
          <p:cNvSpPr/>
          <p:nvPr/>
        </p:nvSpPr>
        <p:spPr>
          <a:xfrm>
            <a:off x="889816" y="2658859"/>
            <a:ext cx="1098282" cy="1129561"/>
          </a:xfrm>
          <a:prstGeom prst="ellipse">
            <a:avLst/>
          </a:prstGeom>
          <a:solidFill>
            <a:srgbClr val="00B0F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a:ln>
                <a:noFill/>
              </a:ln>
              <a:solidFill>
                <a:prstClr val="white"/>
              </a:solidFill>
              <a:effectLst/>
              <a:uLnTx/>
              <a:uFillTx/>
              <a:latin typeface="Calibri" panose="020F0502020204030204"/>
              <a:ea typeface="+mn-ea"/>
              <a:cs typeface="+mn-cs"/>
            </a:endParaRPr>
          </a:p>
        </p:txBody>
      </p:sp>
      <p:sp>
        <p:nvSpPr>
          <p:cNvPr id="40" name="Ellips 39">
            <a:extLst>
              <a:ext uri="{FF2B5EF4-FFF2-40B4-BE49-F238E27FC236}">
                <a16:creationId xmlns:a16="http://schemas.microsoft.com/office/drawing/2014/main" id="{8074FB5C-B6DC-4E12-A43F-599452D5FF4D}"/>
              </a:ext>
            </a:extLst>
          </p:cNvPr>
          <p:cNvSpPr/>
          <p:nvPr/>
        </p:nvSpPr>
        <p:spPr>
          <a:xfrm>
            <a:off x="866642" y="3773439"/>
            <a:ext cx="298408" cy="298408"/>
          </a:xfrm>
          <a:prstGeom prst="ellipse">
            <a:avLst/>
          </a:prstGeom>
          <a:solidFill>
            <a:srgbClr val="00B0F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a:ln>
                <a:noFill/>
              </a:ln>
              <a:solidFill>
                <a:prstClr val="white"/>
              </a:solidFill>
              <a:effectLst/>
              <a:uLnTx/>
              <a:uFillTx/>
              <a:latin typeface="Calibri" panose="020F0502020204030204"/>
              <a:ea typeface="+mn-ea"/>
              <a:cs typeface="+mn-cs"/>
            </a:endParaRPr>
          </a:p>
        </p:txBody>
      </p:sp>
      <p:pic>
        <p:nvPicPr>
          <p:cNvPr id="47" name="Bildobjekt 46">
            <a:extLst>
              <a:ext uri="{FF2B5EF4-FFF2-40B4-BE49-F238E27FC236}">
                <a16:creationId xmlns:a16="http://schemas.microsoft.com/office/drawing/2014/main" id="{977F78D2-E05E-4601-91FB-059AB162F8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70605" y="2935650"/>
            <a:ext cx="210316" cy="150225"/>
          </a:xfrm>
          <a:prstGeom prst="roundRect">
            <a:avLst/>
          </a:prstGeom>
          <a:ln>
            <a:solidFill>
              <a:schemeClr val="bg1"/>
            </a:solidFill>
          </a:ln>
        </p:spPr>
      </p:pic>
      <p:pic>
        <p:nvPicPr>
          <p:cNvPr id="58" name="Bildobjekt 57">
            <a:extLst>
              <a:ext uri="{FF2B5EF4-FFF2-40B4-BE49-F238E27FC236}">
                <a16:creationId xmlns:a16="http://schemas.microsoft.com/office/drawing/2014/main" id="{90924534-EB8E-4521-9587-1AB977ABE89A}"/>
              </a:ext>
            </a:extLst>
          </p:cNvPr>
          <p:cNvPicPr>
            <a:picLocks noChangeAspect="1"/>
          </p:cNvPicPr>
          <p:nvPr/>
        </p:nvPicPr>
        <p:blipFill>
          <a:blip r:embed="rId5"/>
          <a:stretch>
            <a:fillRect/>
          </a:stretch>
        </p:blipFill>
        <p:spPr>
          <a:xfrm>
            <a:off x="4683422" y="5477932"/>
            <a:ext cx="227083" cy="150997"/>
          </a:xfrm>
          <a:prstGeom prst="roundRect">
            <a:avLst/>
          </a:prstGeom>
          <a:ln w="12700">
            <a:solidFill>
              <a:schemeClr val="bg1"/>
            </a:solidFill>
          </a:ln>
        </p:spPr>
      </p:pic>
      <p:sp>
        <p:nvSpPr>
          <p:cNvPr id="68" name="Rektangel: rundade hörn 67">
            <a:extLst>
              <a:ext uri="{FF2B5EF4-FFF2-40B4-BE49-F238E27FC236}">
                <a16:creationId xmlns:a16="http://schemas.microsoft.com/office/drawing/2014/main" id="{9B6A3D05-84B1-43BE-B540-62204E5E90BB}"/>
              </a:ext>
            </a:extLst>
          </p:cNvPr>
          <p:cNvSpPr/>
          <p:nvPr/>
        </p:nvSpPr>
        <p:spPr>
          <a:xfrm>
            <a:off x="572889" y="2450233"/>
            <a:ext cx="681159" cy="208626"/>
          </a:xfrm>
          <a:prstGeom prst="roundRect">
            <a:avLst/>
          </a:prstGeom>
          <a:solidFill>
            <a:srgbClr val="00B0F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dirty="0">
                <a:ln>
                  <a:noFill/>
                </a:ln>
                <a:solidFill>
                  <a:srgbClr val="5B9BD5"/>
                </a:solidFill>
                <a:effectLst/>
                <a:uLnTx/>
                <a:uFillTx/>
                <a:latin typeface="Abel" panose="02000506030000020004" pitchFamily="2" charset="0"/>
                <a:ea typeface="+mn-ea"/>
                <a:cs typeface="+mn-cs"/>
              </a:rPr>
              <a:t>Nordics</a:t>
            </a:r>
          </a:p>
        </p:txBody>
      </p:sp>
      <p:sp>
        <p:nvSpPr>
          <p:cNvPr id="69" name="Rektangel: rundade hörn 68">
            <a:extLst>
              <a:ext uri="{FF2B5EF4-FFF2-40B4-BE49-F238E27FC236}">
                <a16:creationId xmlns:a16="http://schemas.microsoft.com/office/drawing/2014/main" id="{BF0815B5-0273-490C-A264-F45DADA3D78D}"/>
              </a:ext>
            </a:extLst>
          </p:cNvPr>
          <p:cNvSpPr/>
          <p:nvPr/>
        </p:nvSpPr>
        <p:spPr>
          <a:xfrm>
            <a:off x="213624" y="4051525"/>
            <a:ext cx="681159" cy="208626"/>
          </a:xfrm>
          <a:prstGeom prst="roundRect">
            <a:avLst/>
          </a:prstGeom>
          <a:solidFill>
            <a:srgbClr val="00B0F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dirty="0">
                <a:ln>
                  <a:noFill/>
                </a:ln>
                <a:solidFill>
                  <a:srgbClr val="5B9BD5"/>
                </a:solidFill>
                <a:effectLst/>
                <a:uLnTx/>
                <a:uFillTx/>
                <a:latin typeface="Abel" panose="02000506030000020004" pitchFamily="2" charset="0"/>
                <a:ea typeface="+mn-ea"/>
                <a:cs typeface="+mn-cs"/>
              </a:rPr>
              <a:t>Benelux</a:t>
            </a:r>
          </a:p>
        </p:txBody>
      </p:sp>
      <p:sp>
        <p:nvSpPr>
          <p:cNvPr id="70" name="Rektangel: rundade hörn 69">
            <a:extLst>
              <a:ext uri="{FF2B5EF4-FFF2-40B4-BE49-F238E27FC236}">
                <a16:creationId xmlns:a16="http://schemas.microsoft.com/office/drawing/2014/main" id="{1429C5C5-AF44-4DAF-AECA-7705A80323BE}"/>
              </a:ext>
            </a:extLst>
          </p:cNvPr>
          <p:cNvSpPr/>
          <p:nvPr/>
        </p:nvSpPr>
        <p:spPr>
          <a:xfrm>
            <a:off x="4106283" y="4479759"/>
            <a:ext cx="681159" cy="208626"/>
          </a:xfrm>
          <a:prstGeom prst="roundRect">
            <a:avLst/>
          </a:prstGeom>
          <a:solidFill>
            <a:srgbClr val="00B0F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dirty="0">
                <a:ln>
                  <a:noFill/>
                </a:ln>
                <a:solidFill>
                  <a:srgbClr val="5B9BD5"/>
                </a:solidFill>
                <a:effectLst/>
                <a:uLnTx/>
                <a:uFillTx/>
                <a:latin typeface="Abel" panose="02000506030000020004" pitchFamily="2" charset="0"/>
                <a:ea typeface="+mn-ea"/>
                <a:cs typeface="+mn-cs"/>
              </a:rPr>
              <a:t>SAARC</a:t>
            </a:r>
          </a:p>
        </p:txBody>
      </p:sp>
      <p:sp>
        <p:nvSpPr>
          <p:cNvPr id="71" name="Rektangel: rundade hörn 70">
            <a:extLst>
              <a:ext uri="{FF2B5EF4-FFF2-40B4-BE49-F238E27FC236}">
                <a16:creationId xmlns:a16="http://schemas.microsoft.com/office/drawing/2014/main" id="{A7E081FF-1BD0-42CD-BF7A-8889E9AA651C}"/>
              </a:ext>
            </a:extLst>
          </p:cNvPr>
          <p:cNvSpPr/>
          <p:nvPr/>
        </p:nvSpPr>
        <p:spPr>
          <a:xfrm>
            <a:off x="5523432" y="5019710"/>
            <a:ext cx="681159" cy="208626"/>
          </a:xfrm>
          <a:prstGeom prst="roundRect">
            <a:avLst/>
          </a:prstGeom>
          <a:solidFill>
            <a:srgbClr val="00B0F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a:ln>
                  <a:noFill/>
                </a:ln>
                <a:solidFill>
                  <a:srgbClr val="5B9BD5"/>
                </a:solidFill>
                <a:effectLst/>
                <a:uLnTx/>
                <a:uFillTx/>
                <a:latin typeface="Abel" panose="02000506030000020004" pitchFamily="2" charset="0"/>
                <a:ea typeface="+mn-ea"/>
                <a:cs typeface="+mn-cs"/>
              </a:rPr>
              <a:t>SEA</a:t>
            </a:r>
          </a:p>
        </p:txBody>
      </p:sp>
      <p:sp>
        <p:nvSpPr>
          <p:cNvPr id="78" name="textruta 77">
            <a:extLst>
              <a:ext uri="{FF2B5EF4-FFF2-40B4-BE49-F238E27FC236}">
                <a16:creationId xmlns:a16="http://schemas.microsoft.com/office/drawing/2014/main" id="{D8564910-30EE-46F6-B26D-8909EE66AF77}"/>
              </a:ext>
            </a:extLst>
          </p:cNvPr>
          <p:cNvSpPr txBox="1"/>
          <p:nvPr/>
        </p:nvSpPr>
        <p:spPr>
          <a:xfrm>
            <a:off x="2328590" y="5254580"/>
            <a:ext cx="1670650" cy="261610"/>
          </a:xfrm>
          <a:prstGeom prst="rect">
            <a:avLst/>
          </a:prstGeom>
          <a:noFill/>
        </p:spPr>
        <p:txBody>
          <a:bodyPr wrap="none" rtlCol="0">
            <a:spAutoFit/>
          </a:bodyPr>
          <a:lstStyle/>
          <a:p>
            <a:r>
              <a:rPr lang="en-US" sz="1100" dirty="0">
                <a:solidFill>
                  <a:schemeClr val="bg1"/>
                </a:solidFill>
                <a:latin typeface="Abel" panose="02000506030000020004" pitchFamily="2" charset="0"/>
              </a:rPr>
              <a:t>Security Research Team </a:t>
            </a:r>
            <a:r>
              <a:rPr lang="en-US" sz="1100" dirty="0">
                <a:solidFill>
                  <a:schemeClr val="bg1"/>
                </a:solidFill>
                <a:latin typeface="Font Awesome 5 Pro Light" panose="02000303000000000000" pitchFamily="50" charset="0"/>
              </a:rPr>
              <a:t></a:t>
            </a:r>
            <a:endParaRPr lang="en-US" sz="1100" dirty="0">
              <a:solidFill>
                <a:schemeClr val="bg1"/>
              </a:solidFill>
            </a:endParaRPr>
          </a:p>
        </p:txBody>
      </p:sp>
      <p:sp>
        <p:nvSpPr>
          <p:cNvPr id="79" name="textruta 78">
            <a:extLst>
              <a:ext uri="{FF2B5EF4-FFF2-40B4-BE49-F238E27FC236}">
                <a16:creationId xmlns:a16="http://schemas.microsoft.com/office/drawing/2014/main" id="{A13012E0-6791-4596-A325-1DEFC350BCAD}"/>
              </a:ext>
            </a:extLst>
          </p:cNvPr>
          <p:cNvSpPr txBox="1"/>
          <p:nvPr/>
        </p:nvSpPr>
        <p:spPr>
          <a:xfrm>
            <a:off x="1262406" y="3101495"/>
            <a:ext cx="1431802" cy="261610"/>
          </a:xfrm>
          <a:prstGeom prst="rect">
            <a:avLst/>
          </a:prstGeom>
          <a:noFill/>
        </p:spPr>
        <p:txBody>
          <a:bodyPr wrap="none" rtlCol="0">
            <a:spAutoFit/>
          </a:bodyPr>
          <a:lstStyle/>
          <a:p>
            <a:r>
              <a:rPr lang="en-US" sz="1100" dirty="0">
                <a:solidFill>
                  <a:schemeClr val="bg1"/>
                </a:solidFill>
                <a:latin typeface="Font Awesome 5 Pro Light" panose="02000303000000000000" pitchFamily="50" charset="0"/>
              </a:rPr>
              <a:t> </a:t>
            </a:r>
            <a:r>
              <a:rPr lang="en-US" sz="1100" dirty="0">
                <a:solidFill>
                  <a:schemeClr val="bg1"/>
                </a:solidFill>
                <a:latin typeface="Abel" panose="02000506030000020004" pitchFamily="2" charset="0"/>
              </a:rPr>
              <a:t>Development Center</a:t>
            </a:r>
            <a:endParaRPr lang="en-US" sz="1100" dirty="0">
              <a:solidFill>
                <a:schemeClr val="bg1"/>
              </a:solidFill>
            </a:endParaRPr>
          </a:p>
        </p:txBody>
      </p:sp>
      <p:sp>
        <p:nvSpPr>
          <p:cNvPr id="45" name="Rektangel 32">
            <a:extLst>
              <a:ext uri="{FF2B5EF4-FFF2-40B4-BE49-F238E27FC236}">
                <a16:creationId xmlns:a16="http://schemas.microsoft.com/office/drawing/2014/main" id="{B0B36E53-2C32-4F03-80C6-EBB6A8D1C518}"/>
              </a:ext>
            </a:extLst>
          </p:cNvPr>
          <p:cNvSpPr/>
          <p:nvPr/>
        </p:nvSpPr>
        <p:spPr>
          <a:xfrm>
            <a:off x="5659718" y="204185"/>
            <a:ext cx="6532282" cy="57710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600" i="0" u="none" strike="noStrike" kern="1200" cap="none" spc="0" normalizeH="0" baseline="0" dirty="0">
              <a:ln>
                <a:noFill/>
              </a:ln>
              <a:solidFill>
                <a:prstClr val="white"/>
              </a:solidFill>
              <a:effectLst/>
              <a:uLnTx/>
              <a:uFillTx/>
              <a:latin typeface="Font Awesome 5 Pro Light" panose="02000503000000000000" pitchFamily="50"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4400" b="1" dirty="0">
                <a:solidFill>
                  <a:prstClr val="white"/>
                </a:solidFill>
                <a:latin typeface="Abel Pro" panose="02000506030000020004" pitchFamily="50" charset="0"/>
              </a:rPr>
              <a:t>Next-Gen V</a:t>
            </a:r>
            <a:r>
              <a:rPr kumimoji="0" lang="en-US" sz="4400" b="1" i="0" u="none" strike="noStrike" kern="1200" cap="none" spc="0" normalizeH="0" baseline="0" dirty="0">
                <a:ln>
                  <a:noFill/>
                </a:ln>
                <a:solidFill>
                  <a:prstClr val="white"/>
                </a:solidFill>
                <a:effectLst/>
                <a:uLnTx/>
                <a:uFillTx/>
                <a:latin typeface="Abel Pro" panose="02000506030000020004" pitchFamily="50" charset="0"/>
              </a:rPr>
              <a:t>ulnerability</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4400" b="1" dirty="0">
                <a:solidFill>
                  <a:prstClr val="white"/>
                </a:solidFill>
                <a:latin typeface="Abel Pro" panose="02000506030000020004" pitchFamily="50" charset="0"/>
              </a:rPr>
              <a:t>Management</a:t>
            </a:r>
            <a:endParaRPr kumimoji="0" lang="en-US" sz="4400" b="1" i="0" u="none" strike="noStrike" kern="1200" cap="none" spc="0" normalizeH="0" baseline="0" dirty="0">
              <a:ln>
                <a:noFill/>
              </a:ln>
              <a:solidFill>
                <a:prstClr val="white"/>
              </a:solidFill>
              <a:effectLst/>
              <a:uLnTx/>
              <a:uFillTx/>
              <a:latin typeface="Abel Pro" panose="02000506030000020004" pitchFamily="50" charset="0"/>
            </a:endParaRPr>
          </a:p>
        </p:txBody>
      </p:sp>
      <p:pic>
        <p:nvPicPr>
          <p:cNvPr id="1026" name="Picture 2">
            <a:extLst>
              <a:ext uri="{FF2B5EF4-FFF2-40B4-BE49-F238E27FC236}">
                <a16:creationId xmlns:a16="http://schemas.microsoft.com/office/drawing/2014/main" id="{3E825040-09D9-4778-A739-C9E6E31188C8}"/>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666161" y="6124934"/>
            <a:ext cx="1125274" cy="258901"/>
          </a:xfrm>
          <a:prstGeom prst="rect">
            <a:avLst/>
          </a:prstGeom>
          <a:noFill/>
          <a:extLst>
            <a:ext uri="{909E8E84-426E-40DD-AFC4-6F175D3DCCD1}">
              <a14:hiddenFill xmlns:a14="http://schemas.microsoft.com/office/drawing/2010/main">
                <a:solidFill>
                  <a:srgbClr val="FFFFFF"/>
                </a:solidFill>
              </a14:hiddenFill>
            </a:ext>
          </a:extLst>
        </p:spPr>
      </p:pic>
      <p:pic>
        <p:nvPicPr>
          <p:cNvPr id="57" name="Bildobjekt 56">
            <a:extLst>
              <a:ext uri="{FF2B5EF4-FFF2-40B4-BE49-F238E27FC236}">
                <a16:creationId xmlns:a16="http://schemas.microsoft.com/office/drawing/2014/main" id="{15B2237E-AF87-47FD-8B96-3DB77080B07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0800000" flipV="1">
            <a:off x="944017" y="3670745"/>
            <a:ext cx="226189" cy="166842"/>
          </a:xfrm>
          <a:prstGeom prst="roundRect">
            <a:avLst/>
          </a:prstGeom>
          <a:ln>
            <a:solidFill>
              <a:schemeClr val="bg1"/>
            </a:solidFill>
          </a:ln>
        </p:spPr>
      </p:pic>
      <p:pic>
        <p:nvPicPr>
          <p:cNvPr id="60" name="Bildobjekt 59">
            <a:extLst>
              <a:ext uri="{FF2B5EF4-FFF2-40B4-BE49-F238E27FC236}">
                <a16:creationId xmlns:a16="http://schemas.microsoft.com/office/drawing/2014/main" id="{BA81CD45-7CCD-476B-8EC7-086E76D6FE8B}"/>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3705614" y="5075454"/>
            <a:ext cx="199424" cy="148650"/>
          </a:xfrm>
          <a:prstGeom prst="roundRect">
            <a:avLst>
              <a:gd name="adj" fmla="val 12170"/>
            </a:avLst>
          </a:prstGeom>
          <a:ln w="12700">
            <a:solidFill>
              <a:schemeClr val="bg1"/>
            </a:solidFill>
          </a:ln>
        </p:spPr>
      </p:pic>
      <p:sp>
        <p:nvSpPr>
          <p:cNvPr id="61" name="Ellips 60">
            <a:extLst>
              <a:ext uri="{FF2B5EF4-FFF2-40B4-BE49-F238E27FC236}">
                <a16:creationId xmlns:a16="http://schemas.microsoft.com/office/drawing/2014/main" id="{CB95334D-FD3A-4022-B6E3-B35E22988590}"/>
              </a:ext>
            </a:extLst>
          </p:cNvPr>
          <p:cNvSpPr/>
          <p:nvPr/>
        </p:nvSpPr>
        <p:spPr>
          <a:xfrm>
            <a:off x="1083518" y="3773439"/>
            <a:ext cx="356959" cy="361652"/>
          </a:xfrm>
          <a:prstGeom prst="ellipse">
            <a:avLst/>
          </a:prstGeom>
          <a:solidFill>
            <a:srgbClr val="00B0F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a:ln>
                <a:noFill/>
              </a:ln>
              <a:solidFill>
                <a:prstClr val="white"/>
              </a:solidFill>
              <a:effectLst/>
              <a:uLnTx/>
              <a:uFillTx/>
              <a:latin typeface="Calibri" panose="020F0502020204030204"/>
              <a:ea typeface="+mn-ea"/>
              <a:cs typeface="+mn-cs"/>
            </a:endParaRPr>
          </a:p>
        </p:txBody>
      </p:sp>
      <p:pic>
        <p:nvPicPr>
          <p:cNvPr id="5" name="Picture 4" descr="Icon&#10;&#10;Description automatically generated">
            <a:extLst>
              <a:ext uri="{FF2B5EF4-FFF2-40B4-BE49-F238E27FC236}">
                <a16:creationId xmlns:a16="http://schemas.microsoft.com/office/drawing/2014/main" id="{CB98D469-7720-45B2-656E-39E9546786D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209932" y="1529803"/>
            <a:ext cx="1456229" cy="1456229"/>
          </a:xfrm>
          <a:prstGeom prst="rect">
            <a:avLst/>
          </a:prstGeom>
        </p:spPr>
      </p:pic>
      <p:sp>
        <p:nvSpPr>
          <p:cNvPr id="3" name="Rectangle 2">
            <a:hlinkClick r:id="rId10" action="ppaction://hlinksldjump"/>
            <a:extLst>
              <a:ext uri="{FF2B5EF4-FFF2-40B4-BE49-F238E27FC236}">
                <a16:creationId xmlns:a16="http://schemas.microsoft.com/office/drawing/2014/main" id="{E471C146-7712-1BF5-D3FB-37F8A30CF6DA}"/>
              </a:ext>
            </a:extLst>
          </p:cNvPr>
          <p:cNvSpPr/>
          <p:nvPr/>
        </p:nvSpPr>
        <p:spPr>
          <a:xfrm>
            <a:off x="10509337" y="228659"/>
            <a:ext cx="1490597" cy="324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ktangel: rundade hörn 10">
            <a:extLst>
              <a:ext uri="{FF2B5EF4-FFF2-40B4-BE49-F238E27FC236}">
                <a16:creationId xmlns:a16="http://schemas.microsoft.com/office/drawing/2014/main" id="{D600C6A5-7B24-A77B-4A93-BBD23F0DD867}"/>
              </a:ext>
            </a:extLst>
          </p:cNvPr>
          <p:cNvSpPr/>
          <p:nvPr/>
        </p:nvSpPr>
        <p:spPr>
          <a:xfrm>
            <a:off x="255875" y="3318117"/>
            <a:ext cx="387406" cy="208626"/>
          </a:xfrm>
          <a:prstGeom prst="roundRect">
            <a:avLst/>
          </a:prstGeom>
          <a:solidFill>
            <a:srgbClr val="00B0F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rgbClr val="5B9BD5"/>
                </a:solidFill>
                <a:latin typeface="Abel" panose="02000506030000020004" pitchFamily="2" charset="0"/>
              </a:rPr>
              <a:t>UK</a:t>
            </a:r>
            <a:endParaRPr kumimoji="0" lang="en-US" sz="1000" b="0" i="0" u="none" strike="noStrike" kern="1200" cap="none" spc="0" normalizeH="0" baseline="0" dirty="0">
              <a:ln>
                <a:noFill/>
              </a:ln>
              <a:solidFill>
                <a:srgbClr val="5B9BD5"/>
              </a:solidFill>
              <a:effectLst/>
              <a:uLnTx/>
              <a:uFillTx/>
              <a:latin typeface="Abel" panose="02000506030000020004" pitchFamily="2" charset="0"/>
              <a:ea typeface="+mn-ea"/>
              <a:cs typeface="+mn-cs"/>
            </a:endParaRPr>
          </a:p>
        </p:txBody>
      </p:sp>
      <p:sp>
        <p:nvSpPr>
          <p:cNvPr id="12" name="Ellips 11">
            <a:extLst>
              <a:ext uri="{FF2B5EF4-FFF2-40B4-BE49-F238E27FC236}">
                <a16:creationId xmlns:a16="http://schemas.microsoft.com/office/drawing/2014/main" id="{764AEB8A-2F22-70AB-ED68-ADB266DBF453}"/>
              </a:ext>
            </a:extLst>
          </p:cNvPr>
          <p:cNvSpPr/>
          <p:nvPr/>
        </p:nvSpPr>
        <p:spPr>
          <a:xfrm>
            <a:off x="535897" y="3517366"/>
            <a:ext cx="436899" cy="436899"/>
          </a:xfrm>
          <a:prstGeom prst="ellipse">
            <a:avLst/>
          </a:prstGeom>
          <a:solidFill>
            <a:srgbClr val="00B0F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a:ln>
                <a:noFill/>
              </a:ln>
              <a:solidFill>
                <a:prstClr val="white"/>
              </a:solidFill>
              <a:effectLst/>
              <a:uLnTx/>
              <a:uFillTx/>
              <a:latin typeface="Calibri" panose="020F0502020204030204"/>
              <a:ea typeface="+mn-ea"/>
              <a:cs typeface="+mn-cs"/>
            </a:endParaRPr>
          </a:p>
        </p:txBody>
      </p:sp>
      <p:sp>
        <p:nvSpPr>
          <p:cNvPr id="14" name="Rektangel: rundade hörn 13">
            <a:extLst>
              <a:ext uri="{FF2B5EF4-FFF2-40B4-BE49-F238E27FC236}">
                <a16:creationId xmlns:a16="http://schemas.microsoft.com/office/drawing/2014/main" id="{6D01A7CD-66AE-64DB-0462-F0B901900234}"/>
              </a:ext>
            </a:extLst>
          </p:cNvPr>
          <p:cNvSpPr/>
          <p:nvPr/>
        </p:nvSpPr>
        <p:spPr>
          <a:xfrm>
            <a:off x="1263809" y="5249671"/>
            <a:ext cx="836893" cy="208626"/>
          </a:xfrm>
          <a:prstGeom prst="roundRect">
            <a:avLst/>
          </a:prstGeom>
          <a:solidFill>
            <a:srgbClr val="00B0F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dirty="0">
                <a:ln>
                  <a:noFill/>
                </a:ln>
                <a:solidFill>
                  <a:srgbClr val="5B9BD5"/>
                </a:solidFill>
                <a:effectLst/>
                <a:uLnTx/>
                <a:uFillTx/>
                <a:latin typeface="Abel" panose="02000506030000020004" pitchFamily="2" charset="0"/>
                <a:ea typeface="+mn-ea"/>
                <a:cs typeface="+mn-cs"/>
              </a:rPr>
              <a:t>Middle east</a:t>
            </a:r>
          </a:p>
        </p:txBody>
      </p:sp>
      <p:sp>
        <p:nvSpPr>
          <p:cNvPr id="15" name="Ellips 14">
            <a:extLst>
              <a:ext uri="{FF2B5EF4-FFF2-40B4-BE49-F238E27FC236}">
                <a16:creationId xmlns:a16="http://schemas.microsoft.com/office/drawing/2014/main" id="{8B9A2809-76CD-9F4C-CFED-26FCB3CBF06B}"/>
              </a:ext>
            </a:extLst>
          </p:cNvPr>
          <p:cNvSpPr/>
          <p:nvPr/>
        </p:nvSpPr>
        <p:spPr>
          <a:xfrm>
            <a:off x="1387207" y="3626186"/>
            <a:ext cx="809272" cy="809272"/>
          </a:xfrm>
          <a:prstGeom prst="ellipse">
            <a:avLst/>
          </a:prstGeom>
          <a:solidFill>
            <a:srgbClr val="00B0F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a:ln>
                <a:noFill/>
              </a:ln>
              <a:solidFill>
                <a:prstClr val="white"/>
              </a:solidFill>
              <a:effectLst/>
              <a:uLnTx/>
              <a:uFillTx/>
              <a:latin typeface="Calibri" panose="020F0502020204030204"/>
              <a:ea typeface="+mn-ea"/>
              <a:cs typeface="+mn-cs"/>
            </a:endParaRPr>
          </a:p>
        </p:txBody>
      </p:sp>
      <p:sp>
        <p:nvSpPr>
          <p:cNvPr id="16" name="Rektangel: rundade hörn 15">
            <a:extLst>
              <a:ext uri="{FF2B5EF4-FFF2-40B4-BE49-F238E27FC236}">
                <a16:creationId xmlns:a16="http://schemas.microsoft.com/office/drawing/2014/main" id="{2C44BFFC-5939-12A5-CCD8-68694B2BB74C}"/>
              </a:ext>
            </a:extLst>
          </p:cNvPr>
          <p:cNvSpPr/>
          <p:nvPr/>
        </p:nvSpPr>
        <p:spPr>
          <a:xfrm>
            <a:off x="2239056" y="3947212"/>
            <a:ext cx="1032153" cy="208626"/>
          </a:xfrm>
          <a:prstGeom prst="roundRect">
            <a:avLst/>
          </a:prstGeom>
          <a:solidFill>
            <a:srgbClr val="00B0F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dirty="0">
                <a:ln>
                  <a:noFill/>
                </a:ln>
                <a:solidFill>
                  <a:srgbClr val="5B9BD5"/>
                </a:solidFill>
                <a:effectLst/>
                <a:uLnTx/>
                <a:uFillTx/>
                <a:latin typeface="Abel" panose="02000506030000020004" pitchFamily="2" charset="0"/>
                <a:ea typeface="+mn-ea"/>
                <a:cs typeface="+mn-cs"/>
              </a:rPr>
              <a:t>Eastern </a:t>
            </a:r>
            <a:r>
              <a:rPr lang="en-US" sz="1000" dirty="0">
                <a:solidFill>
                  <a:srgbClr val="5B9BD5"/>
                </a:solidFill>
                <a:latin typeface="Abel" panose="02000506030000020004" pitchFamily="2" charset="0"/>
              </a:rPr>
              <a:t>E</a:t>
            </a:r>
            <a:r>
              <a:rPr kumimoji="0" lang="en-US" sz="1000" b="0" i="0" u="none" strike="noStrike" kern="1200" cap="none" spc="0" normalizeH="0" baseline="0" dirty="0">
                <a:ln>
                  <a:noFill/>
                </a:ln>
                <a:solidFill>
                  <a:srgbClr val="5B9BD5"/>
                </a:solidFill>
                <a:effectLst/>
                <a:uLnTx/>
                <a:uFillTx/>
                <a:latin typeface="Abel" panose="02000506030000020004" pitchFamily="2" charset="0"/>
                <a:ea typeface="+mn-ea"/>
                <a:cs typeface="+mn-cs"/>
              </a:rPr>
              <a:t>urope</a:t>
            </a:r>
          </a:p>
        </p:txBody>
      </p:sp>
      <p:sp>
        <p:nvSpPr>
          <p:cNvPr id="17" name="textruta 16">
            <a:extLst>
              <a:ext uri="{FF2B5EF4-FFF2-40B4-BE49-F238E27FC236}">
                <a16:creationId xmlns:a16="http://schemas.microsoft.com/office/drawing/2014/main" id="{6F09AF97-3DF1-8567-3BE8-ED7FE1E46E29}"/>
              </a:ext>
            </a:extLst>
          </p:cNvPr>
          <p:cNvSpPr txBox="1"/>
          <p:nvPr/>
        </p:nvSpPr>
        <p:spPr>
          <a:xfrm>
            <a:off x="3763293" y="5665060"/>
            <a:ext cx="1199367" cy="261610"/>
          </a:xfrm>
          <a:prstGeom prst="rect">
            <a:avLst/>
          </a:prstGeom>
          <a:noFill/>
        </p:spPr>
        <p:txBody>
          <a:bodyPr wrap="none" rtlCol="0">
            <a:spAutoFit/>
          </a:bodyPr>
          <a:lstStyle/>
          <a:p>
            <a:r>
              <a:rPr lang="en-US" sz="1100" dirty="0">
                <a:solidFill>
                  <a:schemeClr val="bg1"/>
                </a:solidFill>
                <a:latin typeface="Abel" panose="02000506030000020004" pitchFamily="2" charset="0"/>
              </a:rPr>
              <a:t>Training Center </a:t>
            </a:r>
            <a:r>
              <a:rPr lang="en-US" sz="1100" dirty="0">
                <a:solidFill>
                  <a:schemeClr val="bg1"/>
                </a:solidFill>
                <a:latin typeface="Font Awesome 5 Pro Light" panose="02000303000000000000" pitchFamily="50" charset="0"/>
              </a:rPr>
              <a:t></a:t>
            </a:r>
            <a:endParaRPr lang="en-US" sz="1100" dirty="0">
              <a:solidFill>
                <a:schemeClr val="bg1"/>
              </a:solidFill>
            </a:endParaRPr>
          </a:p>
        </p:txBody>
      </p:sp>
      <p:sp>
        <p:nvSpPr>
          <p:cNvPr id="65" name="Rektangel: rundade hörn 64">
            <a:extLst>
              <a:ext uri="{FF2B5EF4-FFF2-40B4-BE49-F238E27FC236}">
                <a16:creationId xmlns:a16="http://schemas.microsoft.com/office/drawing/2014/main" id="{C53BE485-CB18-4F2C-B355-CCCD87A088CE}"/>
              </a:ext>
            </a:extLst>
          </p:cNvPr>
          <p:cNvSpPr/>
          <p:nvPr/>
        </p:nvSpPr>
        <p:spPr>
          <a:xfrm>
            <a:off x="949173" y="4171884"/>
            <a:ext cx="681159" cy="208626"/>
          </a:xfrm>
          <a:prstGeom prst="roundRect">
            <a:avLst/>
          </a:prstGeom>
          <a:solidFill>
            <a:srgbClr val="00B0F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a:ln>
                  <a:noFill/>
                </a:ln>
                <a:solidFill>
                  <a:srgbClr val="5B9BD5"/>
                </a:solidFill>
                <a:effectLst/>
                <a:uLnTx/>
                <a:uFillTx/>
                <a:latin typeface="Abel" panose="02000506030000020004" pitchFamily="2" charset="0"/>
                <a:ea typeface="+mn-ea"/>
                <a:cs typeface="+mn-cs"/>
              </a:rPr>
              <a:t>DACH</a:t>
            </a:r>
          </a:p>
        </p:txBody>
      </p:sp>
      <p:pic>
        <p:nvPicPr>
          <p:cNvPr id="10" name="Bildobjekt 9">
            <a:extLst>
              <a:ext uri="{FF2B5EF4-FFF2-40B4-BE49-F238E27FC236}">
                <a16:creationId xmlns:a16="http://schemas.microsoft.com/office/drawing/2014/main" id="{F9642CFC-7B0D-43C7-A0B3-E14607A328A4}"/>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1292646" y="3866458"/>
            <a:ext cx="210492" cy="146953"/>
          </a:xfrm>
          <a:prstGeom prst="roundRect">
            <a:avLst>
              <a:gd name="adj" fmla="val 12170"/>
            </a:avLst>
          </a:prstGeom>
          <a:ln w="12700">
            <a:solidFill>
              <a:schemeClr val="bg1"/>
            </a:solidFill>
          </a:ln>
        </p:spPr>
      </p:pic>
      <p:pic>
        <p:nvPicPr>
          <p:cNvPr id="20" name="Bildobjekt 19">
            <a:extLst>
              <a:ext uri="{FF2B5EF4-FFF2-40B4-BE49-F238E27FC236}">
                <a16:creationId xmlns:a16="http://schemas.microsoft.com/office/drawing/2014/main" id="{3B877BBA-D311-2432-2BA1-2BBD1A8C27E8}"/>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l="3136" t="4874" r="4375" b="3371"/>
          <a:stretch/>
        </p:blipFill>
        <p:spPr>
          <a:xfrm>
            <a:off x="782005" y="3429181"/>
            <a:ext cx="215621" cy="155954"/>
          </a:xfrm>
          <a:prstGeom prst="roundRect">
            <a:avLst>
              <a:gd name="adj" fmla="val 11238"/>
            </a:avLst>
          </a:prstGeom>
          <a:ln>
            <a:solidFill>
              <a:schemeClr val="bg1"/>
            </a:solidFill>
          </a:ln>
        </p:spPr>
      </p:pic>
      <p:sp>
        <p:nvSpPr>
          <p:cNvPr id="21" name="textruta 20">
            <a:extLst>
              <a:ext uri="{FF2B5EF4-FFF2-40B4-BE49-F238E27FC236}">
                <a16:creationId xmlns:a16="http://schemas.microsoft.com/office/drawing/2014/main" id="{1B9C88DE-C038-1EB9-45D1-77D988C154DA}"/>
              </a:ext>
            </a:extLst>
          </p:cNvPr>
          <p:cNvSpPr txBox="1"/>
          <p:nvPr/>
        </p:nvSpPr>
        <p:spPr>
          <a:xfrm>
            <a:off x="1313227" y="3301808"/>
            <a:ext cx="516488" cy="261610"/>
          </a:xfrm>
          <a:prstGeom prst="rect">
            <a:avLst/>
          </a:prstGeom>
          <a:noFill/>
        </p:spPr>
        <p:txBody>
          <a:bodyPr wrap="none" rtlCol="0">
            <a:spAutoFit/>
          </a:bodyPr>
          <a:lstStyle/>
          <a:p>
            <a:r>
              <a:rPr lang="en-US" sz="1100" dirty="0">
                <a:solidFill>
                  <a:schemeClr val="bg1"/>
                </a:solidFill>
                <a:latin typeface="Font Awesome 5 Pro Light" panose="02000303000000000000" pitchFamily="50" charset="0"/>
              </a:rPr>
              <a:t> </a:t>
            </a:r>
            <a:r>
              <a:rPr lang="en-US" sz="1100" dirty="0">
                <a:solidFill>
                  <a:schemeClr val="bg1"/>
                </a:solidFill>
                <a:latin typeface="Abel" panose="02000506030000020004" pitchFamily="2" charset="0"/>
              </a:rPr>
              <a:t>HQ</a:t>
            </a:r>
            <a:endParaRPr lang="en-US" sz="1100" dirty="0">
              <a:solidFill>
                <a:schemeClr val="bg1"/>
              </a:solidFill>
            </a:endParaRPr>
          </a:p>
        </p:txBody>
      </p:sp>
      <p:sp>
        <p:nvSpPr>
          <p:cNvPr id="77" name="textruta 76">
            <a:extLst>
              <a:ext uri="{FF2B5EF4-FFF2-40B4-BE49-F238E27FC236}">
                <a16:creationId xmlns:a16="http://schemas.microsoft.com/office/drawing/2014/main" id="{2E637DF5-F129-485B-9A9B-7434F917A87A}"/>
              </a:ext>
            </a:extLst>
          </p:cNvPr>
          <p:cNvSpPr txBox="1"/>
          <p:nvPr/>
        </p:nvSpPr>
        <p:spPr>
          <a:xfrm>
            <a:off x="1493480" y="3586783"/>
            <a:ext cx="1431802" cy="261610"/>
          </a:xfrm>
          <a:prstGeom prst="rect">
            <a:avLst/>
          </a:prstGeom>
          <a:noFill/>
        </p:spPr>
        <p:txBody>
          <a:bodyPr wrap="none" rtlCol="0">
            <a:spAutoFit/>
          </a:bodyPr>
          <a:lstStyle/>
          <a:p>
            <a:r>
              <a:rPr lang="en-US" sz="1100" dirty="0">
                <a:solidFill>
                  <a:schemeClr val="bg1"/>
                </a:solidFill>
                <a:latin typeface="Font Awesome 5 Pro Light" panose="02000303000000000000" pitchFamily="50" charset="0"/>
              </a:rPr>
              <a:t> </a:t>
            </a:r>
            <a:r>
              <a:rPr lang="en-US" sz="1100" dirty="0">
                <a:solidFill>
                  <a:schemeClr val="bg1"/>
                </a:solidFill>
                <a:latin typeface="Abel" panose="02000506030000020004" pitchFamily="2" charset="0"/>
              </a:rPr>
              <a:t>Development Center</a:t>
            </a:r>
            <a:endParaRPr lang="en-US" sz="1100" dirty="0">
              <a:solidFill>
                <a:schemeClr val="bg1"/>
              </a:solidFill>
            </a:endParaRPr>
          </a:p>
        </p:txBody>
      </p:sp>
      <p:pic>
        <p:nvPicPr>
          <p:cNvPr id="19" name="Bildobjekt 18">
            <a:extLst>
              <a:ext uri="{FF2B5EF4-FFF2-40B4-BE49-F238E27FC236}">
                <a16:creationId xmlns:a16="http://schemas.microsoft.com/office/drawing/2014/main" id="{5DF74EED-885C-9FDF-3FAF-B28D4AAA06ED}"/>
              </a:ext>
            </a:extLst>
          </p:cNvPr>
          <p:cNvPicPr>
            <a:picLocks noChangeAspect="1"/>
          </p:cNvPicPr>
          <p:nvPr/>
        </p:nvPicPr>
        <p:blipFill>
          <a:blip r:embed="rId13"/>
          <a:stretch>
            <a:fillRect/>
          </a:stretch>
        </p:blipFill>
        <p:spPr>
          <a:xfrm>
            <a:off x="1628963" y="3864816"/>
            <a:ext cx="233917" cy="166006"/>
          </a:xfrm>
          <a:prstGeom prst="roundRect">
            <a:avLst/>
          </a:prstGeom>
          <a:ln w="6350">
            <a:solidFill>
              <a:schemeClr val="bg1"/>
            </a:solidFill>
          </a:ln>
        </p:spPr>
      </p:pic>
    </p:spTree>
    <p:extLst>
      <p:ext uri="{BB962C8B-B14F-4D97-AF65-F5344CB8AC3E}">
        <p14:creationId xmlns:p14="http://schemas.microsoft.com/office/powerpoint/2010/main" val="713119054"/>
      </p:ext>
    </p:extLst>
  </p:cSld>
  <p:clrMapOvr>
    <a:masterClrMapping/>
  </p:clrMapOvr>
  <p:transition spd="slow">
    <p:wip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objekt 4" descr="En bild som visar gräs, person, utomhus, grupp&#10;&#10;Automatiskt genererad beskrivning">
            <a:extLst>
              <a:ext uri="{FF2B5EF4-FFF2-40B4-BE49-F238E27FC236}">
                <a16:creationId xmlns:a16="http://schemas.microsoft.com/office/drawing/2014/main" id="{73DE84F8-7376-AED1-7435-7F3B8EA252DB}"/>
              </a:ext>
            </a:extLst>
          </p:cNvPr>
          <p:cNvPicPr>
            <a:picLocks noChangeAspect="1"/>
          </p:cNvPicPr>
          <p:nvPr/>
        </p:nvPicPr>
        <p:blipFill rotWithShape="1">
          <a:blip r:embed="rId2">
            <a:extLst>
              <a:ext uri="{28A0092B-C50C-407E-A947-70E740481C1C}">
                <a14:useLocalDpi xmlns:a14="http://schemas.microsoft.com/office/drawing/2010/main" val="0"/>
              </a:ext>
            </a:extLst>
          </a:blip>
          <a:srcRect t="7903" b="7722"/>
          <a:stretch/>
        </p:blipFill>
        <p:spPr>
          <a:xfrm>
            <a:off x="0" y="0"/>
            <a:ext cx="12192000" cy="6858000"/>
          </a:xfrm>
          <a:prstGeom prst="rect">
            <a:avLst/>
          </a:prstGeom>
        </p:spPr>
      </p:pic>
      <p:pic>
        <p:nvPicPr>
          <p:cNvPr id="8" name="Bildobjekt 7" descr="En bild som visar gräs, person, utomhus, grupp&#10;&#10;Automatiskt genererad beskrivning">
            <a:extLst>
              <a:ext uri="{FF2B5EF4-FFF2-40B4-BE49-F238E27FC236}">
                <a16:creationId xmlns:a16="http://schemas.microsoft.com/office/drawing/2014/main" id="{C152C379-CC5C-C640-36A5-A4661B138A8A}"/>
              </a:ext>
            </a:extLst>
          </p:cNvPr>
          <p:cNvPicPr>
            <a:picLocks noChangeAspect="1"/>
          </p:cNvPicPr>
          <p:nvPr/>
        </p:nvPicPr>
        <p:blipFill rotWithShape="1">
          <a:blip r:embed="rId2">
            <a:extLst>
              <a:ext uri="{28A0092B-C50C-407E-A947-70E740481C1C}">
                <a14:useLocalDpi xmlns:a14="http://schemas.microsoft.com/office/drawing/2010/main" val="0"/>
              </a:ext>
            </a:extLst>
          </a:blip>
          <a:srcRect t="7903" b="7722"/>
          <a:stretch/>
        </p:blipFill>
        <p:spPr>
          <a:xfrm>
            <a:off x="0" y="0"/>
            <a:ext cx="12192000" cy="6858000"/>
          </a:xfrm>
          <a:prstGeom prst="rect">
            <a:avLst/>
          </a:prstGeom>
        </p:spPr>
      </p:pic>
      <p:pic>
        <p:nvPicPr>
          <p:cNvPr id="9" name="Bildobjekt 8" descr="En bild som visar text&#10;&#10;Automatiskt genererad beskrivning">
            <a:extLst>
              <a:ext uri="{FF2B5EF4-FFF2-40B4-BE49-F238E27FC236}">
                <a16:creationId xmlns:a16="http://schemas.microsoft.com/office/drawing/2014/main" id="{4E2DCA61-2B70-3092-B992-5C9142C89F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6318" y="208923"/>
            <a:ext cx="1555418" cy="357325"/>
          </a:xfrm>
          <a:prstGeom prst="rect">
            <a:avLst/>
          </a:prstGeom>
        </p:spPr>
      </p:pic>
    </p:spTree>
    <p:extLst>
      <p:ext uri="{BB962C8B-B14F-4D97-AF65-F5344CB8AC3E}">
        <p14:creationId xmlns:p14="http://schemas.microsoft.com/office/powerpoint/2010/main" val="101571493"/>
      </p:ext>
    </p:extLst>
  </p:cSld>
  <p:clrMapOvr>
    <a:masterClrMapping/>
  </p:clrMapOvr>
  <p:transition spd="slow">
    <p:wip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22"/>
        <p:cNvGrpSpPr/>
        <p:nvPr/>
      </p:nvGrpSpPr>
      <p:grpSpPr>
        <a:xfrm>
          <a:off x="0" y="0"/>
          <a:ext cx="0" cy="0"/>
          <a:chOff x="0" y="0"/>
          <a:chExt cx="0" cy="0"/>
        </a:xfrm>
      </p:grpSpPr>
      <p:cxnSp>
        <p:nvCxnSpPr>
          <p:cNvPr id="25" name="Google Shape;523;p15">
            <a:extLst>
              <a:ext uri="{FF2B5EF4-FFF2-40B4-BE49-F238E27FC236}">
                <a16:creationId xmlns:a16="http://schemas.microsoft.com/office/drawing/2014/main" id="{12875FF9-F893-4E68-963C-F1ACD292C118}"/>
              </a:ext>
            </a:extLst>
          </p:cNvPr>
          <p:cNvCxnSpPr>
            <a:cxnSpLocks/>
          </p:cNvCxnSpPr>
          <p:nvPr/>
        </p:nvCxnSpPr>
        <p:spPr>
          <a:xfrm>
            <a:off x="4284954" y="718359"/>
            <a:ext cx="0" cy="5665781"/>
          </a:xfrm>
          <a:prstGeom prst="straightConnector1">
            <a:avLst/>
          </a:prstGeom>
          <a:noFill/>
          <a:ln w="6350" cap="flat" cmpd="sng">
            <a:solidFill>
              <a:srgbClr val="092440"/>
            </a:solidFill>
            <a:prstDash val="solid"/>
            <a:miter lim="800000"/>
            <a:headEnd type="none" w="sm" len="sm"/>
            <a:tailEnd type="none" w="sm" len="sm"/>
          </a:ln>
        </p:spPr>
      </p:cxnSp>
      <p:sp>
        <p:nvSpPr>
          <p:cNvPr id="26" name="Google Shape;524;p15">
            <a:extLst>
              <a:ext uri="{FF2B5EF4-FFF2-40B4-BE49-F238E27FC236}">
                <a16:creationId xmlns:a16="http://schemas.microsoft.com/office/drawing/2014/main" id="{9CDDAEDE-95D3-46A4-85E6-33032FAF919D}"/>
              </a:ext>
            </a:extLst>
          </p:cNvPr>
          <p:cNvSpPr txBox="1"/>
          <p:nvPr/>
        </p:nvSpPr>
        <p:spPr>
          <a:xfrm>
            <a:off x="-3" y="2294330"/>
            <a:ext cx="4248706" cy="2788116"/>
          </a:xfrm>
          <a:prstGeom prst="rect">
            <a:avLst/>
          </a:prstGeom>
          <a:noFill/>
          <a:ln>
            <a:noFill/>
          </a:ln>
        </p:spPr>
        <p:txBody>
          <a:bodyPr spcFirstLastPara="1" wrap="square" lIns="540000" tIns="0" rIns="540000" bIns="0" anchor="ctr" anchorCtr="0">
            <a:noAutofit/>
          </a:bodyPr>
          <a:lstStyle/>
          <a:p>
            <a:pPr algn="ctr"/>
            <a:r>
              <a:rPr lang="en-US" sz="5200" b="1">
                <a:solidFill>
                  <a:srgbClr val="092440"/>
                </a:solidFill>
                <a:latin typeface="Abel Pro" panose="02000506030000020004" pitchFamily="50" charset="0"/>
                <a:ea typeface="Abel"/>
                <a:cs typeface="Abel"/>
                <a:sym typeface="Abel"/>
              </a:rPr>
              <a:t>700</a:t>
            </a:r>
            <a:r>
              <a:rPr lang="en-US" sz="5200" b="1" dirty="0">
                <a:solidFill>
                  <a:srgbClr val="092440"/>
                </a:solidFill>
                <a:latin typeface="Abel Pro" panose="02000506030000020004" pitchFamily="50" charset="0"/>
                <a:ea typeface="Abel"/>
                <a:cs typeface="Abel"/>
                <a:sym typeface="Abel"/>
              </a:rPr>
              <a:t>+ customers</a:t>
            </a:r>
            <a:endParaRPr lang="en-US" sz="5200" dirty="0">
              <a:solidFill>
                <a:srgbClr val="092440"/>
              </a:solidFill>
              <a:latin typeface="Abel Pro" panose="02000506030000020004" pitchFamily="50" charset="0"/>
              <a:ea typeface="Abel"/>
              <a:cs typeface="Abel"/>
              <a:sym typeface="Abel"/>
            </a:endParaRPr>
          </a:p>
        </p:txBody>
      </p:sp>
      <p:sp>
        <p:nvSpPr>
          <p:cNvPr id="2" name="Title 1">
            <a:extLst>
              <a:ext uri="{FF2B5EF4-FFF2-40B4-BE49-F238E27FC236}">
                <a16:creationId xmlns:a16="http://schemas.microsoft.com/office/drawing/2014/main" id="{6EA3BEE9-58D7-ADC5-7ED6-434256180CEB}"/>
              </a:ext>
            </a:extLst>
          </p:cNvPr>
          <p:cNvSpPr>
            <a:spLocks noGrp="1"/>
          </p:cNvSpPr>
          <p:nvPr>
            <p:ph type="title"/>
          </p:nvPr>
        </p:nvSpPr>
        <p:spPr/>
        <p:txBody>
          <a:bodyPr/>
          <a:lstStyle/>
          <a:p>
            <a:r>
              <a:rPr lang="en-GB" dirty="0"/>
              <a:t>Customer examples</a:t>
            </a:r>
          </a:p>
        </p:txBody>
      </p:sp>
      <p:pic>
        <p:nvPicPr>
          <p:cNvPr id="4" name="Picture 8" descr="AutoBinck Group N.V. | LinkedIn">
            <a:extLst>
              <a:ext uri="{FF2B5EF4-FFF2-40B4-BE49-F238E27FC236}">
                <a16:creationId xmlns:a16="http://schemas.microsoft.com/office/drawing/2014/main" id="{7D1A449C-30FC-B4C3-E540-EFE6E922A52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31256" b="34663"/>
          <a:stretch/>
        </p:blipFill>
        <p:spPr bwMode="auto">
          <a:xfrm>
            <a:off x="5017897" y="1152269"/>
            <a:ext cx="1445756" cy="480596"/>
          </a:xfrm>
          <a:prstGeom prst="rect">
            <a:avLst/>
          </a:prstGeom>
          <a:noFill/>
          <a:extLst>
            <a:ext uri="{909E8E84-426E-40DD-AFC4-6F175D3DCCD1}">
              <a14:hiddenFill xmlns:a14="http://schemas.microsoft.com/office/drawing/2010/main">
                <a:solidFill>
                  <a:srgbClr val="FFFFFF"/>
                </a:solidFill>
              </a14:hiddenFill>
            </a:ext>
          </a:extLst>
        </p:spPr>
      </p:pic>
      <p:pic>
        <p:nvPicPr>
          <p:cNvPr id="5" name="Bildobjekt 17">
            <a:extLst>
              <a:ext uri="{FF2B5EF4-FFF2-40B4-BE49-F238E27FC236}">
                <a16:creationId xmlns:a16="http://schemas.microsoft.com/office/drawing/2014/main" id="{42AA51AB-BE3F-0C9E-CCDE-7DD459ACF4F1}"/>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t="28129" b="29109"/>
          <a:stretch/>
        </p:blipFill>
        <p:spPr>
          <a:xfrm>
            <a:off x="4764057" y="2009472"/>
            <a:ext cx="1953437" cy="480596"/>
          </a:xfrm>
          <a:prstGeom prst="rect">
            <a:avLst/>
          </a:prstGeom>
        </p:spPr>
      </p:pic>
      <p:pic>
        <p:nvPicPr>
          <p:cNvPr id="6" name="Picture 2" descr="Bildresultat för strålsäkerhetsmyndigheten">
            <a:extLst>
              <a:ext uri="{FF2B5EF4-FFF2-40B4-BE49-F238E27FC236}">
                <a16:creationId xmlns:a16="http://schemas.microsoft.com/office/drawing/2014/main" id="{FE22B9ED-2C23-CD79-137C-D10AE6E62CE7}"/>
              </a:ext>
            </a:extLst>
          </p:cNvPr>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10083364" y="2076646"/>
            <a:ext cx="1052170" cy="68529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8">
            <a:extLst>
              <a:ext uri="{FF2B5EF4-FFF2-40B4-BE49-F238E27FC236}">
                <a16:creationId xmlns:a16="http://schemas.microsoft.com/office/drawing/2014/main" id="{56B5510A-EDBD-C084-B5AD-5F089D199F4F}"/>
              </a:ext>
            </a:extLst>
          </p:cNvPr>
          <p:cNvPicPr>
            <a:picLocks noChangeAspect="1"/>
          </p:cNvPicPr>
          <p:nvPr/>
        </p:nvPicPr>
        <p:blipFill>
          <a:blip r:embed="rId6" cstate="screen">
            <a:extLst>
              <a:ext uri="{28A0092B-C50C-407E-A947-70E740481C1C}">
                <a14:useLocalDpi xmlns:a14="http://schemas.microsoft.com/office/drawing/2010/main" val="0"/>
              </a:ext>
            </a:extLst>
          </a:blip>
          <a:srcRect/>
          <a:stretch/>
        </p:blipFill>
        <p:spPr>
          <a:xfrm>
            <a:off x="9961277" y="1114348"/>
            <a:ext cx="1296348" cy="690391"/>
          </a:xfrm>
          <a:prstGeom prst="rect">
            <a:avLst/>
          </a:prstGeom>
        </p:spPr>
      </p:pic>
      <p:pic>
        <p:nvPicPr>
          <p:cNvPr id="8" name="Picture 30">
            <a:extLst>
              <a:ext uri="{FF2B5EF4-FFF2-40B4-BE49-F238E27FC236}">
                <a16:creationId xmlns:a16="http://schemas.microsoft.com/office/drawing/2014/main" id="{BDF3BC7F-9B5F-472A-925C-550A0D492973}"/>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7162808" y="5671430"/>
            <a:ext cx="1993312" cy="477732"/>
          </a:xfrm>
          <a:prstGeom prst="rect">
            <a:avLst/>
          </a:prstGeom>
        </p:spPr>
      </p:pic>
      <p:pic>
        <p:nvPicPr>
          <p:cNvPr id="9" name="Picture 31">
            <a:extLst>
              <a:ext uri="{FF2B5EF4-FFF2-40B4-BE49-F238E27FC236}">
                <a16:creationId xmlns:a16="http://schemas.microsoft.com/office/drawing/2014/main" id="{A45F2DB8-EE6E-D5CD-04F3-9676CBEB4E75}"/>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9708510" y="3286796"/>
            <a:ext cx="1801881" cy="462817"/>
          </a:xfrm>
          <a:prstGeom prst="rect">
            <a:avLst/>
          </a:prstGeom>
        </p:spPr>
      </p:pic>
      <p:pic>
        <p:nvPicPr>
          <p:cNvPr id="10" name="Bildobjekt 3" descr="En bild som visar objekt, klocka&#10;&#10;Automatiskt genererad beskrivning">
            <a:extLst>
              <a:ext uri="{FF2B5EF4-FFF2-40B4-BE49-F238E27FC236}">
                <a16:creationId xmlns:a16="http://schemas.microsoft.com/office/drawing/2014/main" id="{105F0B51-694D-7A51-53BE-92A2C78ED2C3}"/>
              </a:ext>
            </a:extLst>
          </p:cNvPr>
          <p:cNvPicPr>
            <a:picLocks noChangeAspect="1"/>
          </p:cNvPicPr>
          <p:nvPr/>
        </p:nvPicPr>
        <p:blipFill rotWithShape="1">
          <a:blip r:embed="rId9" cstate="print">
            <a:extLst>
              <a:ext uri="{28A0092B-C50C-407E-A947-70E740481C1C}">
                <a14:useLocalDpi xmlns:a14="http://schemas.microsoft.com/office/drawing/2010/main"/>
              </a:ext>
            </a:extLst>
          </a:blip>
          <a:srcRect t="19881" b="25295"/>
          <a:stretch/>
        </p:blipFill>
        <p:spPr>
          <a:xfrm>
            <a:off x="7028526" y="2312251"/>
            <a:ext cx="2261876" cy="341753"/>
          </a:xfrm>
          <a:prstGeom prst="rect">
            <a:avLst/>
          </a:prstGeom>
        </p:spPr>
      </p:pic>
      <p:pic>
        <p:nvPicPr>
          <p:cNvPr id="11" name="Bildobjekt 14" descr="En bild som visar kniv, bord&#10;&#10;Automatiskt genererad beskrivning">
            <a:extLst>
              <a:ext uri="{FF2B5EF4-FFF2-40B4-BE49-F238E27FC236}">
                <a16:creationId xmlns:a16="http://schemas.microsoft.com/office/drawing/2014/main" id="{2DCC3407-5A60-4CF6-32F0-E249BAF8DA31}"/>
              </a:ext>
            </a:extLst>
          </p:cNvPr>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5182038" y="2946155"/>
            <a:ext cx="1117475" cy="965689"/>
          </a:xfrm>
          <a:prstGeom prst="rect">
            <a:avLst/>
          </a:prstGeom>
        </p:spPr>
      </p:pic>
      <p:pic>
        <p:nvPicPr>
          <p:cNvPr id="12" name="Picture 37">
            <a:extLst>
              <a:ext uri="{FF2B5EF4-FFF2-40B4-BE49-F238E27FC236}">
                <a16:creationId xmlns:a16="http://schemas.microsoft.com/office/drawing/2014/main" id="{1D1CCE62-8F0B-BC19-E593-45F900D8E30A}"/>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7211263" y="4288711"/>
            <a:ext cx="1896402" cy="499430"/>
          </a:xfrm>
          <a:prstGeom prst="rect">
            <a:avLst/>
          </a:prstGeom>
        </p:spPr>
      </p:pic>
      <p:pic>
        <p:nvPicPr>
          <p:cNvPr id="13" name="Bildobjekt 10" descr="En bild som visar bord&#10;&#10;Automatiskt genererad beskrivning">
            <a:extLst>
              <a:ext uri="{FF2B5EF4-FFF2-40B4-BE49-F238E27FC236}">
                <a16:creationId xmlns:a16="http://schemas.microsoft.com/office/drawing/2014/main" id="{94E5B7CE-2202-2D05-491E-B1D60A26B041}"/>
              </a:ext>
            </a:extLst>
          </p:cNvPr>
          <p:cNvPicPr>
            <a:picLocks noChangeAspect="1"/>
          </p:cNvPicPr>
          <p:nvPr/>
        </p:nvPicPr>
        <p:blipFill rotWithShape="1">
          <a:blip r:embed="rId12" cstate="print">
            <a:extLst>
              <a:ext uri="{28A0092B-C50C-407E-A947-70E740481C1C}">
                <a14:useLocalDpi xmlns:a14="http://schemas.microsoft.com/office/drawing/2010/main"/>
              </a:ext>
            </a:extLst>
          </a:blip>
          <a:srcRect/>
          <a:stretch/>
        </p:blipFill>
        <p:spPr>
          <a:xfrm>
            <a:off x="9722638" y="4364166"/>
            <a:ext cx="1773623" cy="474179"/>
          </a:xfrm>
          <a:prstGeom prst="rect">
            <a:avLst/>
          </a:prstGeom>
        </p:spPr>
      </p:pic>
      <p:pic>
        <p:nvPicPr>
          <p:cNvPr id="14" name="Bildobjekt 29">
            <a:extLst>
              <a:ext uri="{FF2B5EF4-FFF2-40B4-BE49-F238E27FC236}">
                <a16:creationId xmlns:a16="http://schemas.microsoft.com/office/drawing/2014/main" id="{C1AF3EFD-A2A1-120D-EF93-F9E23B46D90E}"/>
              </a:ext>
            </a:extLst>
          </p:cNvPr>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5031071" y="4331384"/>
            <a:ext cx="1419409" cy="506961"/>
          </a:xfrm>
          <a:prstGeom prst="rect">
            <a:avLst/>
          </a:prstGeom>
        </p:spPr>
      </p:pic>
      <p:pic>
        <p:nvPicPr>
          <p:cNvPr id="15" name="Picture 2" descr="Alkion Terminals">
            <a:extLst>
              <a:ext uri="{FF2B5EF4-FFF2-40B4-BE49-F238E27FC236}">
                <a16:creationId xmlns:a16="http://schemas.microsoft.com/office/drawing/2014/main" id="{3B313E2C-7540-F5F7-840C-C2C7BCB6B305}"/>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326945" y="2924287"/>
            <a:ext cx="1665039" cy="84690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Intergamma - SRC">
            <a:extLst>
              <a:ext uri="{FF2B5EF4-FFF2-40B4-BE49-F238E27FC236}">
                <a16:creationId xmlns:a16="http://schemas.microsoft.com/office/drawing/2014/main" id="{E8C3B478-24B1-4EB0-CF9C-EA03FF2C5FC2}"/>
              </a:ext>
            </a:extLst>
          </p:cNvPr>
          <p:cNvPicPr>
            <a:picLocks noChangeAspect="1" noChangeArrowheads="1"/>
          </p:cNvPicPr>
          <p:nvPr/>
        </p:nvPicPr>
        <p:blipFill rotWithShape="1">
          <a:blip r:embed="rId15">
            <a:extLst>
              <a:ext uri="{28A0092B-C50C-407E-A947-70E740481C1C}">
                <a14:useLocalDpi xmlns:a14="http://schemas.microsoft.com/office/drawing/2010/main" val="0"/>
              </a:ext>
            </a:extLst>
          </a:blip>
          <a:srcRect t="30485" b="30288"/>
          <a:stretch/>
        </p:blipFill>
        <p:spPr bwMode="auto">
          <a:xfrm>
            <a:off x="4912786" y="5567713"/>
            <a:ext cx="1655979" cy="42240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6" descr="Alfen (ALFEN.AS) - Earnings">
            <a:extLst>
              <a:ext uri="{FF2B5EF4-FFF2-40B4-BE49-F238E27FC236}">
                <a16:creationId xmlns:a16="http://schemas.microsoft.com/office/drawing/2014/main" id="{3BB614AE-7B75-E4B8-3053-4B7282B869EB}"/>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648391" y="938304"/>
            <a:ext cx="1022146" cy="99699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IC blir OK blir OKQ8 | OK">
            <a:extLst>
              <a:ext uri="{FF2B5EF4-FFF2-40B4-BE49-F238E27FC236}">
                <a16:creationId xmlns:a16="http://schemas.microsoft.com/office/drawing/2014/main" id="{BA19494B-AED5-3471-8BB7-5949E46752FE}"/>
              </a:ext>
            </a:extLst>
          </p:cNvPr>
          <p:cNvPicPr>
            <a:picLocks noChangeAspect="1" noChangeArrowheads="1"/>
          </p:cNvPicPr>
          <p:nvPr/>
        </p:nvPicPr>
        <p:blipFill rotWithShape="1">
          <a:blip r:embed="rId17">
            <a:extLst>
              <a:ext uri="{28A0092B-C50C-407E-A947-70E740481C1C}">
                <a14:useLocalDpi xmlns:a14="http://schemas.microsoft.com/office/drawing/2010/main" val="0"/>
              </a:ext>
            </a:extLst>
          </a:blip>
          <a:srcRect l="11015" t="11301" r="10619" b="11330"/>
          <a:stretch/>
        </p:blipFill>
        <p:spPr bwMode="auto">
          <a:xfrm>
            <a:off x="10145042" y="5427106"/>
            <a:ext cx="728590" cy="7886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4710993"/>
      </p:ext>
    </p:extLst>
  </p:cSld>
  <p:clrMapOvr>
    <a:masterClrMapping/>
  </p:clrMapOvr>
  <p:transition spd="slow">
    <p:wipe/>
  </p:transition>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Shape 522"/>
        <p:cNvGrpSpPr/>
        <p:nvPr/>
      </p:nvGrpSpPr>
      <p:grpSpPr>
        <a:xfrm>
          <a:off x="0" y="0"/>
          <a:ext cx="0" cy="0"/>
          <a:chOff x="0" y="0"/>
          <a:chExt cx="0" cy="0"/>
        </a:xfrm>
      </p:grpSpPr>
      <p:cxnSp>
        <p:nvCxnSpPr>
          <p:cNvPr id="25" name="Google Shape;523;p15">
            <a:extLst>
              <a:ext uri="{FF2B5EF4-FFF2-40B4-BE49-F238E27FC236}">
                <a16:creationId xmlns:a16="http://schemas.microsoft.com/office/drawing/2014/main" id="{12875FF9-F893-4E68-963C-F1ACD292C118}"/>
              </a:ext>
            </a:extLst>
          </p:cNvPr>
          <p:cNvCxnSpPr>
            <a:cxnSpLocks/>
          </p:cNvCxnSpPr>
          <p:nvPr/>
        </p:nvCxnSpPr>
        <p:spPr>
          <a:xfrm>
            <a:off x="4284954" y="718359"/>
            <a:ext cx="0" cy="5665781"/>
          </a:xfrm>
          <a:prstGeom prst="straightConnector1">
            <a:avLst/>
          </a:prstGeom>
          <a:noFill/>
          <a:ln w="6350" cap="flat" cmpd="sng">
            <a:solidFill>
              <a:srgbClr val="092440"/>
            </a:solidFill>
            <a:prstDash val="solid"/>
            <a:miter lim="800000"/>
            <a:headEnd type="none" w="sm" len="sm"/>
            <a:tailEnd type="none" w="sm" len="sm"/>
          </a:ln>
        </p:spPr>
      </p:cxnSp>
      <p:sp>
        <p:nvSpPr>
          <p:cNvPr id="26" name="Google Shape;524;p15">
            <a:extLst>
              <a:ext uri="{FF2B5EF4-FFF2-40B4-BE49-F238E27FC236}">
                <a16:creationId xmlns:a16="http://schemas.microsoft.com/office/drawing/2014/main" id="{9CDDAEDE-95D3-46A4-85E6-33032FAF919D}"/>
              </a:ext>
            </a:extLst>
          </p:cNvPr>
          <p:cNvSpPr txBox="1"/>
          <p:nvPr/>
        </p:nvSpPr>
        <p:spPr>
          <a:xfrm>
            <a:off x="-3" y="2294330"/>
            <a:ext cx="4248706" cy="2788116"/>
          </a:xfrm>
          <a:prstGeom prst="rect">
            <a:avLst/>
          </a:prstGeom>
          <a:noFill/>
          <a:ln>
            <a:noFill/>
          </a:ln>
        </p:spPr>
        <p:txBody>
          <a:bodyPr spcFirstLastPara="1" wrap="square" lIns="540000" tIns="0" rIns="540000" bIns="0" anchor="ctr" anchorCtr="0">
            <a:noAutofit/>
          </a:bodyPr>
          <a:lstStyle/>
          <a:p>
            <a:pPr algn="ctr"/>
            <a:r>
              <a:rPr lang="en-US" sz="5200" b="1" dirty="0">
                <a:solidFill>
                  <a:srgbClr val="092440"/>
                </a:solidFill>
                <a:latin typeface="Abel Pro" panose="02000506030000020004" pitchFamily="50" charset="0"/>
                <a:ea typeface="Abel"/>
                <a:cs typeface="Abel"/>
                <a:sym typeface="Abel"/>
              </a:rPr>
              <a:t>700+ customers</a:t>
            </a:r>
          </a:p>
          <a:p>
            <a:pPr algn="ctr"/>
            <a:r>
              <a:rPr lang="en-US" sz="5200" b="1" dirty="0">
                <a:solidFill>
                  <a:srgbClr val="092440"/>
                </a:solidFill>
                <a:latin typeface="Abel Pro" panose="02000506030000020004" pitchFamily="50" charset="0"/>
                <a:ea typeface="Abel"/>
                <a:cs typeface="Abel"/>
                <a:sym typeface="Abel"/>
              </a:rPr>
              <a:t>globally</a:t>
            </a:r>
            <a:endParaRPr lang="en-US" sz="5200" dirty="0">
              <a:solidFill>
                <a:srgbClr val="092440"/>
              </a:solidFill>
              <a:latin typeface="Abel Pro" panose="02000506030000020004" pitchFamily="50" charset="0"/>
              <a:ea typeface="Abel"/>
              <a:cs typeface="Abel"/>
              <a:sym typeface="Abel"/>
            </a:endParaRPr>
          </a:p>
        </p:txBody>
      </p:sp>
      <p:sp>
        <p:nvSpPr>
          <p:cNvPr id="2" name="Title 1">
            <a:extLst>
              <a:ext uri="{FF2B5EF4-FFF2-40B4-BE49-F238E27FC236}">
                <a16:creationId xmlns:a16="http://schemas.microsoft.com/office/drawing/2014/main" id="{6EA3BEE9-58D7-ADC5-7ED6-434256180CEB}"/>
              </a:ext>
            </a:extLst>
          </p:cNvPr>
          <p:cNvSpPr>
            <a:spLocks noGrp="1"/>
          </p:cNvSpPr>
          <p:nvPr>
            <p:ph type="title"/>
          </p:nvPr>
        </p:nvSpPr>
        <p:spPr/>
        <p:txBody>
          <a:bodyPr/>
          <a:lstStyle/>
          <a:p>
            <a:r>
              <a:rPr lang="en-GB" dirty="0"/>
              <a:t>Customer examples</a:t>
            </a:r>
          </a:p>
        </p:txBody>
      </p:sp>
      <p:cxnSp>
        <p:nvCxnSpPr>
          <p:cNvPr id="3" name="Google Shape;523;p15">
            <a:extLst>
              <a:ext uri="{FF2B5EF4-FFF2-40B4-BE49-F238E27FC236}">
                <a16:creationId xmlns:a16="http://schemas.microsoft.com/office/drawing/2014/main" id="{8EEECA73-C2CB-397F-9CA1-AAACF5B71B42}"/>
              </a:ext>
            </a:extLst>
          </p:cNvPr>
          <p:cNvCxnSpPr>
            <a:cxnSpLocks/>
          </p:cNvCxnSpPr>
          <p:nvPr/>
        </p:nvCxnSpPr>
        <p:spPr>
          <a:xfrm>
            <a:off x="4284954" y="718359"/>
            <a:ext cx="0" cy="5665781"/>
          </a:xfrm>
          <a:prstGeom prst="straightConnector1">
            <a:avLst/>
          </a:prstGeom>
          <a:noFill/>
          <a:ln w="9525" cap="flat" cmpd="sng">
            <a:solidFill>
              <a:srgbClr val="092440"/>
            </a:solidFill>
            <a:prstDash val="solid"/>
            <a:miter lim="800000"/>
            <a:headEnd type="none" w="sm" len="sm"/>
            <a:tailEnd type="none" w="sm" len="sm"/>
          </a:ln>
        </p:spPr>
      </p:cxnSp>
      <p:pic>
        <p:nvPicPr>
          <p:cNvPr id="19" name="Picture 8" descr="AutoBinck Group N.V. | LinkedIn">
            <a:extLst>
              <a:ext uri="{FF2B5EF4-FFF2-40B4-BE49-F238E27FC236}">
                <a16:creationId xmlns:a16="http://schemas.microsoft.com/office/drawing/2014/main" id="{49CB1F33-D855-732D-F116-20F68D45DB4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31256" b="34663"/>
          <a:stretch/>
        </p:blipFill>
        <p:spPr bwMode="auto">
          <a:xfrm>
            <a:off x="5017897" y="1152269"/>
            <a:ext cx="1445756" cy="480596"/>
          </a:xfrm>
          <a:prstGeom prst="rect">
            <a:avLst/>
          </a:prstGeom>
          <a:noFill/>
          <a:extLst>
            <a:ext uri="{909E8E84-426E-40DD-AFC4-6F175D3DCCD1}">
              <a14:hiddenFill xmlns:a14="http://schemas.microsoft.com/office/drawing/2010/main">
                <a:solidFill>
                  <a:srgbClr val="FFFFFF"/>
                </a:solidFill>
              </a14:hiddenFill>
            </a:ext>
          </a:extLst>
        </p:spPr>
      </p:pic>
      <p:pic>
        <p:nvPicPr>
          <p:cNvPr id="20" name="Bildobjekt 17">
            <a:extLst>
              <a:ext uri="{FF2B5EF4-FFF2-40B4-BE49-F238E27FC236}">
                <a16:creationId xmlns:a16="http://schemas.microsoft.com/office/drawing/2014/main" id="{D876C8C8-1829-B216-30D3-717DBEFC860B}"/>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t="28129" b="29109"/>
          <a:stretch/>
        </p:blipFill>
        <p:spPr>
          <a:xfrm>
            <a:off x="4764057" y="2009472"/>
            <a:ext cx="1953437" cy="480596"/>
          </a:xfrm>
          <a:prstGeom prst="rect">
            <a:avLst/>
          </a:prstGeom>
        </p:spPr>
      </p:pic>
      <p:pic>
        <p:nvPicPr>
          <p:cNvPr id="21" name="Picture 2" descr="Bildresultat för strålsäkerhetsmyndigheten">
            <a:extLst>
              <a:ext uri="{FF2B5EF4-FFF2-40B4-BE49-F238E27FC236}">
                <a16:creationId xmlns:a16="http://schemas.microsoft.com/office/drawing/2014/main" id="{8DEDA3F0-1964-44EC-0336-3723A921ECA5}"/>
              </a:ext>
            </a:extLst>
          </p:cNvPr>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10083365" y="2147422"/>
            <a:ext cx="1052170" cy="685291"/>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30">
            <a:extLst>
              <a:ext uri="{FF2B5EF4-FFF2-40B4-BE49-F238E27FC236}">
                <a16:creationId xmlns:a16="http://schemas.microsoft.com/office/drawing/2014/main" id="{DDA1ECD8-36CA-2768-9056-CABDA6545F38}"/>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7162808" y="5671430"/>
            <a:ext cx="1993312" cy="477732"/>
          </a:xfrm>
          <a:prstGeom prst="rect">
            <a:avLst/>
          </a:prstGeom>
        </p:spPr>
      </p:pic>
      <p:pic>
        <p:nvPicPr>
          <p:cNvPr id="23" name="Picture 31">
            <a:extLst>
              <a:ext uri="{FF2B5EF4-FFF2-40B4-BE49-F238E27FC236}">
                <a16:creationId xmlns:a16="http://schemas.microsoft.com/office/drawing/2014/main" id="{8903B2F0-42E9-8941-0B14-BCBCEB907073}"/>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9708510" y="3286796"/>
            <a:ext cx="1801881" cy="462817"/>
          </a:xfrm>
          <a:prstGeom prst="rect">
            <a:avLst/>
          </a:prstGeom>
        </p:spPr>
      </p:pic>
      <p:pic>
        <p:nvPicPr>
          <p:cNvPr id="24" name="Bildobjekt 3" descr="En bild som visar objekt, klocka&#10;&#10;Automatiskt genererad beskrivning">
            <a:extLst>
              <a:ext uri="{FF2B5EF4-FFF2-40B4-BE49-F238E27FC236}">
                <a16:creationId xmlns:a16="http://schemas.microsoft.com/office/drawing/2014/main" id="{E5F5E771-03D4-3AD5-7F3D-BEF4CF4CB316}"/>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t="19881" b="25295"/>
          <a:stretch/>
        </p:blipFill>
        <p:spPr>
          <a:xfrm>
            <a:off x="7028526" y="2312251"/>
            <a:ext cx="2261876" cy="341753"/>
          </a:xfrm>
          <a:prstGeom prst="rect">
            <a:avLst/>
          </a:prstGeom>
        </p:spPr>
      </p:pic>
      <p:pic>
        <p:nvPicPr>
          <p:cNvPr id="27" name="Bildobjekt 14" descr="En bild som visar kniv, bord&#10;&#10;Automatiskt genererad beskrivning">
            <a:extLst>
              <a:ext uri="{FF2B5EF4-FFF2-40B4-BE49-F238E27FC236}">
                <a16:creationId xmlns:a16="http://schemas.microsoft.com/office/drawing/2014/main" id="{5027DB79-C4EE-A09D-70F1-2BF96E9541CF}"/>
              </a:ext>
            </a:extLst>
          </p:cNvPr>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5182038" y="2946155"/>
            <a:ext cx="1117475" cy="965689"/>
          </a:xfrm>
          <a:prstGeom prst="rect">
            <a:avLst/>
          </a:prstGeom>
        </p:spPr>
      </p:pic>
      <p:pic>
        <p:nvPicPr>
          <p:cNvPr id="28" name="Bildobjekt 29">
            <a:extLst>
              <a:ext uri="{FF2B5EF4-FFF2-40B4-BE49-F238E27FC236}">
                <a16:creationId xmlns:a16="http://schemas.microsoft.com/office/drawing/2014/main" id="{3E262370-41D5-773C-9FB4-722957F0AEE0}"/>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044244" y="4382767"/>
            <a:ext cx="1419409" cy="506961"/>
          </a:xfrm>
          <a:prstGeom prst="rect">
            <a:avLst/>
          </a:prstGeom>
        </p:spPr>
      </p:pic>
      <p:pic>
        <p:nvPicPr>
          <p:cNvPr id="29" name="Picture 2" descr="Alkion Terminals">
            <a:extLst>
              <a:ext uri="{FF2B5EF4-FFF2-40B4-BE49-F238E27FC236}">
                <a16:creationId xmlns:a16="http://schemas.microsoft.com/office/drawing/2014/main" id="{7B4861E9-ECE4-DD91-D7BC-0A0F9211C6BD}"/>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326945" y="2924287"/>
            <a:ext cx="1665039" cy="846907"/>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descr="Intergamma - SRC">
            <a:extLst>
              <a:ext uri="{FF2B5EF4-FFF2-40B4-BE49-F238E27FC236}">
                <a16:creationId xmlns:a16="http://schemas.microsoft.com/office/drawing/2014/main" id="{4CD544A7-D384-515C-7B62-1F66DACE5CAA}"/>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t="30485" b="30288"/>
          <a:stretch/>
        </p:blipFill>
        <p:spPr bwMode="auto">
          <a:xfrm>
            <a:off x="4912786" y="5567713"/>
            <a:ext cx="1655979" cy="422408"/>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6" descr="Alfen (ALFEN.AS) - Earnings">
            <a:extLst>
              <a:ext uri="{FF2B5EF4-FFF2-40B4-BE49-F238E27FC236}">
                <a16:creationId xmlns:a16="http://schemas.microsoft.com/office/drawing/2014/main" id="{00A859A7-C9C5-0A4A-5AD7-8075D5D8C47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648391" y="938304"/>
            <a:ext cx="1022146" cy="996995"/>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descr="IC blir OK blir OKQ8 | OK">
            <a:extLst>
              <a:ext uri="{FF2B5EF4-FFF2-40B4-BE49-F238E27FC236}">
                <a16:creationId xmlns:a16="http://schemas.microsoft.com/office/drawing/2014/main" id="{5C34B1A4-1E22-6AB7-FD07-203FA585C26D}"/>
              </a:ext>
            </a:extLst>
          </p:cNvPr>
          <p:cNvPicPr>
            <a:picLocks noChangeAspect="1" noChangeArrowheads="1"/>
          </p:cNvPicPr>
          <p:nvPr/>
        </p:nvPicPr>
        <p:blipFill rotWithShape="1">
          <a:blip r:embed="rId14">
            <a:extLst>
              <a:ext uri="{28A0092B-C50C-407E-A947-70E740481C1C}">
                <a14:useLocalDpi xmlns:a14="http://schemas.microsoft.com/office/drawing/2010/main" val="0"/>
              </a:ext>
            </a:extLst>
          </a:blip>
          <a:srcRect l="11015" t="11301" r="10619" b="11330"/>
          <a:stretch/>
        </p:blipFill>
        <p:spPr bwMode="auto">
          <a:xfrm>
            <a:off x="10145042" y="5427106"/>
            <a:ext cx="728590" cy="788698"/>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4" descr="Home">
            <a:extLst>
              <a:ext uri="{FF2B5EF4-FFF2-40B4-BE49-F238E27FC236}">
                <a16:creationId xmlns:a16="http://schemas.microsoft.com/office/drawing/2014/main" id="{B323B351-19C1-E38D-7313-FB84A82BB87E}"/>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358198" y="4084766"/>
            <a:ext cx="1602532" cy="1102965"/>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6" descr="JBCML – Jamuna Bank Capital Management Limited">
            <a:extLst>
              <a:ext uri="{FF2B5EF4-FFF2-40B4-BE49-F238E27FC236}">
                <a16:creationId xmlns:a16="http://schemas.microsoft.com/office/drawing/2014/main" id="{D7016BB2-224D-A624-FD7C-3BF52C22C73A}"/>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9584007" y="4117397"/>
            <a:ext cx="1850659" cy="1037700"/>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8" descr="Shivalik Small Finance Bank | Noida | Facebook">
            <a:extLst>
              <a:ext uri="{FF2B5EF4-FFF2-40B4-BE49-F238E27FC236}">
                <a16:creationId xmlns:a16="http://schemas.microsoft.com/office/drawing/2014/main" id="{6E81BE6C-76F8-7AD3-002D-4AB9046595A3}"/>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9777444" y="660675"/>
            <a:ext cx="1463783" cy="14637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8222854"/>
      </p:ext>
    </p:extLst>
  </p:cSld>
  <p:clrMapOvr>
    <a:masterClrMapping/>
  </p:clrMapOvr>
  <p:transition spd="slow">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a:extLst>
              <a:ext uri="{FF2B5EF4-FFF2-40B4-BE49-F238E27FC236}">
                <a16:creationId xmlns:a16="http://schemas.microsoft.com/office/drawing/2014/main" id="{6C7C7AA4-0993-4BC1-9AAF-890142CE27B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78937" y="1472324"/>
            <a:ext cx="2057290" cy="473337"/>
          </a:xfrm>
          <a:prstGeom prst="rect">
            <a:avLst/>
          </a:prstGeom>
          <a:noFill/>
          <a:extLst>
            <a:ext uri="{909E8E84-426E-40DD-AFC4-6F175D3DCCD1}">
              <a14:hiddenFill xmlns:a14="http://schemas.microsoft.com/office/drawing/2010/main">
                <a:solidFill>
                  <a:srgbClr val="FFFFFF"/>
                </a:solidFill>
              </a14:hiddenFill>
            </a:ext>
          </a:extLst>
        </p:spPr>
      </p:pic>
      <p:sp>
        <p:nvSpPr>
          <p:cNvPr id="4" name="Pratbubbla: rektangel med rundade hörn 3">
            <a:extLst>
              <a:ext uri="{FF2B5EF4-FFF2-40B4-BE49-F238E27FC236}">
                <a16:creationId xmlns:a16="http://schemas.microsoft.com/office/drawing/2014/main" id="{97A2D159-28C4-448B-BFE1-49230E959054}"/>
              </a:ext>
            </a:extLst>
          </p:cNvPr>
          <p:cNvSpPr/>
          <p:nvPr/>
        </p:nvSpPr>
        <p:spPr>
          <a:xfrm>
            <a:off x="8211386" y="1416328"/>
            <a:ext cx="2237448" cy="1015550"/>
          </a:xfrm>
          <a:prstGeom prst="wedgeRoundRectCallout">
            <a:avLst>
              <a:gd name="adj1" fmla="val -38555"/>
              <a:gd name="adj2" fmla="val 67679"/>
              <a:gd name="adj3" fmla="val 16667"/>
            </a:avLst>
          </a:prstGeom>
          <a:solidFill>
            <a:srgbClr val="F7F7F7"/>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latin typeface="Abel Pro" panose="02000506030000020004" pitchFamily="50" charset="0"/>
              </a:rPr>
              <a:t>Holm Security</a:t>
            </a:r>
          </a:p>
        </p:txBody>
      </p:sp>
      <p:sp>
        <p:nvSpPr>
          <p:cNvPr id="2" name="Title 1">
            <a:extLst>
              <a:ext uri="{FF2B5EF4-FFF2-40B4-BE49-F238E27FC236}">
                <a16:creationId xmlns:a16="http://schemas.microsoft.com/office/drawing/2014/main" id="{406CA38B-B850-AA19-2517-0B6E2E2AAA8B}"/>
              </a:ext>
            </a:extLst>
          </p:cNvPr>
          <p:cNvSpPr>
            <a:spLocks noGrp="1"/>
          </p:cNvSpPr>
          <p:nvPr>
            <p:ph type="title"/>
          </p:nvPr>
        </p:nvSpPr>
        <p:spPr/>
        <p:txBody>
          <a:bodyPr/>
          <a:lstStyle/>
          <a:p>
            <a:r>
              <a:rPr lang="en-US" dirty="0"/>
              <a:t>Strong performer</a:t>
            </a:r>
          </a:p>
        </p:txBody>
      </p:sp>
      <p:grpSp>
        <p:nvGrpSpPr>
          <p:cNvPr id="6" name="Grupp 5">
            <a:extLst>
              <a:ext uri="{FF2B5EF4-FFF2-40B4-BE49-F238E27FC236}">
                <a16:creationId xmlns:a16="http://schemas.microsoft.com/office/drawing/2014/main" id="{50038818-BBCC-74BF-DCCC-DEB51818B5C9}"/>
              </a:ext>
            </a:extLst>
          </p:cNvPr>
          <p:cNvGrpSpPr/>
          <p:nvPr/>
        </p:nvGrpSpPr>
        <p:grpSpPr>
          <a:xfrm>
            <a:off x="444386" y="1245963"/>
            <a:ext cx="3066732" cy="926057"/>
            <a:chOff x="501589" y="1231217"/>
            <a:chExt cx="3419991" cy="997079"/>
          </a:xfrm>
        </p:grpSpPr>
        <p:sp>
          <p:nvSpPr>
            <p:cNvPr id="5" name="Rektangel 4">
              <a:extLst>
                <a:ext uri="{FF2B5EF4-FFF2-40B4-BE49-F238E27FC236}">
                  <a16:creationId xmlns:a16="http://schemas.microsoft.com/office/drawing/2014/main" id="{BADC84B3-1463-8722-862F-C98DE64C98D6}"/>
                </a:ext>
              </a:extLst>
            </p:cNvPr>
            <p:cNvSpPr/>
            <p:nvPr/>
          </p:nvSpPr>
          <p:spPr>
            <a:xfrm>
              <a:off x="501589" y="1231218"/>
              <a:ext cx="3419991" cy="997078"/>
            </a:xfrm>
            <a:prstGeom prst="rect">
              <a:avLst/>
            </a:prstGeom>
            <a:solidFill>
              <a:srgbClr val="0028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7" name="Picture 6">
              <a:extLst>
                <a:ext uri="{FF2B5EF4-FFF2-40B4-BE49-F238E27FC236}">
                  <a16:creationId xmlns:a16="http://schemas.microsoft.com/office/drawing/2014/main" id="{5ACB3B2C-94DF-A72E-B6F5-CD246434805B}"/>
                </a:ext>
              </a:extLst>
            </p:cNvPr>
            <p:cNvPicPr>
              <a:picLocks noChangeAspect="1"/>
            </p:cNvPicPr>
            <p:nvPr/>
          </p:nvPicPr>
          <p:blipFill rotWithShape="1">
            <a:blip r:embed="rId4"/>
            <a:srcRect l="565" b="1414"/>
            <a:stretch/>
          </p:blipFill>
          <p:spPr>
            <a:xfrm>
              <a:off x="501589" y="1231217"/>
              <a:ext cx="3400664" cy="943812"/>
            </a:xfrm>
            <a:prstGeom prst="rect">
              <a:avLst/>
            </a:prstGeom>
          </p:spPr>
        </p:pic>
      </p:grpSp>
      <p:pic>
        <p:nvPicPr>
          <p:cNvPr id="5122" name="Picture 2" descr="All vendors are classified under specific quadrants based on their “overall rating” and “user interest and adoption.” “Customers’ Choice” quadrant represents the highest overall rating and maximum user interest and adoption.">
            <a:extLst>
              <a:ext uri="{FF2B5EF4-FFF2-40B4-BE49-F238E27FC236}">
                <a16:creationId xmlns:a16="http://schemas.microsoft.com/office/drawing/2014/main" id="{2ACD469A-DAB4-478D-AEFD-4F6209703441}"/>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 r="-1985"/>
          <a:stretch/>
        </p:blipFill>
        <p:spPr bwMode="auto">
          <a:xfrm>
            <a:off x="6912991" y="1163849"/>
            <a:ext cx="4612568" cy="5152516"/>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hlinkClick r:id="rId6"/>
            <a:extLst>
              <a:ext uri="{FF2B5EF4-FFF2-40B4-BE49-F238E27FC236}">
                <a16:creationId xmlns:a16="http://schemas.microsoft.com/office/drawing/2014/main" id="{3D53AE38-B6A8-0F60-90D2-99AD955C3393}"/>
              </a:ext>
            </a:extLst>
          </p:cNvPr>
          <p:cNvSpPr txBox="1"/>
          <p:nvPr/>
        </p:nvSpPr>
        <p:spPr>
          <a:xfrm>
            <a:off x="515411" y="6008673"/>
            <a:ext cx="5128436" cy="396376"/>
          </a:xfrm>
          <a:prstGeom prst="roundRect">
            <a:avLst/>
          </a:prstGeom>
          <a:solidFill>
            <a:srgbClr val="092440"/>
          </a:solidFill>
        </p:spPr>
        <p:txBody>
          <a:bodyPr wrap="square" rtlCol="0" anchor="ctr">
            <a:noAutofit/>
          </a:bodyPr>
          <a:lstStyle/>
          <a:p>
            <a:pPr algn="ctr"/>
            <a:r>
              <a:rPr lang="en-US" sz="1100">
                <a:solidFill>
                  <a:schemeClr val="bg1"/>
                </a:solidFill>
                <a:latin typeface="Abel Pro" panose="02000506030000020004" pitchFamily="50" charset="0"/>
                <a:hlinkClick r:id="rId6">
                  <a:extLst>
                    <a:ext uri="{A12FA001-AC4F-418D-AE19-62706E023703}">
                      <ahyp:hlinkClr xmlns:ahyp="http://schemas.microsoft.com/office/drawing/2018/hyperlinkcolor" val="tx"/>
                    </a:ext>
                  </a:extLst>
                </a:hlinkClick>
              </a:rPr>
              <a:t>Click here to read more reviews at the Gartner Peer Insight website</a:t>
            </a:r>
            <a:endParaRPr lang="en-US" sz="1200">
              <a:solidFill>
                <a:schemeClr val="bg1"/>
              </a:solidFill>
              <a:latin typeface="Abel Pro" panose="02000506030000020004" pitchFamily="50" charset="0"/>
            </a:endParaRPr>
          </a:p>
        </p:txBody>
      </p:sp>
      <p:cxnSp>
        <p:nvCxnSpPr>
          <p:cNvPr id="3" name="Google Shape;523;p15">
            <a:extLst>
              <a:ext uri="{FF2B5EF4-FFF2-40B4-BE49-F238E27FC236}">
                <a16:creationId xmlns:a16="http://schemas.microsoft.com/office/drawing/2014/main" id="{C8083CA4-D7C5-FD3F-231C-92A1DFBDFBD4}"/>
              </a:ext>
            </a:extLst>
          </p:cNvPr>
          <p:cNvCxnSpPr>
            <a:cxnSpLocks/>
          </p:cNvCxnSpPr>
          <p:nvPr/>
        </p:nvCxnSpPr>
        <p:spPr>
          <a:xfrm>
            <a:off x="6256539" y="739268"/>
            <a:ext cx="0" cy="5665781"/>
          </a:xfrm>
          <a:prstGeom prst="straightConnector1">
            <a:avLst/>
          </a:prstGeom>
          <a:noFill/>
          <a:ln w="6350" cap="flat" cmpd="sng">
            <a:solidFill>
              <a:srgbClr val="092440"/>
            </a:solidFill>
            <a:prstDash val="solid"/>
            <a:miter lim="800000"/>
            <a:headEnd type="none" w="sm" len="sm"/>
            <a:tailEnd type="none" w="sm" len="sm"/>
          </a:ln>
        </p:spPr>
      </p:cxnSp>
      <p:grpSp>
        <p:nvGrpSpPr>
          <p:cNvPr id="10" name="Grupp 9">
            <a:extLst>
              <a:ext uri="{FF2B5EF4-FFF2-40B4-BE49-F238E27FC236}">
                <a16:creationId xmlns:a16="http://schemas.microsoft.com/office/drawing/2014/main" id="{A1F1EC18-470E-12B8-FC07-6FD9591216FE}"/>
              </a:ext>
            </a:extLst>
          </p:cNvPr>
          <p:cNvGrpSpPr/>
          <p:nvPr/>
        </p:nvGrpSpPr>
        <p:grpSpPr>
          <a:xfrm>
            <a:off x="444385" y="2459947"/>
            <a:ext cx="4913571" cy="1801357"/>
            <a:chOff x="444386" y="2520952"/>
            <a:chExt cx="4913571" cy="1801357"/>
          </a:xfrm>
        </p:grpSpPr>
        <p:pic>
          <p:nvPicPr>
            <p:cNvPr id="14" name="Picture 13">
              <a:extLst>
                <a:ext uri="{FF2B5EF4-FFF2-40B4-BE49-F238E27FC236}">
                  <a16:creationId xmlns:a16="http://schemas.microsoft.com/office/drawing/2014/main" id="{A1AA433C-DC51-744D-F03E-907277345D7A}"/>
                </a:ext>
              </a:extLst>
            </p:cNvPr>
            <p:cNvPicPr>
              <a:picLocks noChangeAspect="1"/>
            </p:cNvPicPr>
            <p:nvPr/>
          </p:nvPicPr>
          <p:blipFill rotWithShape="1">
            <a:blip r:embed="rId7"/>
            <a:srcRect l="3078" t="6669" r="5392"/>
            <a:stretch/>
          </p:blipFill>
          <p:spPr>
            <a:xfrm>
              <a:off x="444386" y="2520952"/>
              <a:ext cx="4913571" cy="1797729"/>
            </a:xfrm>
            <a:prstGeom prst="rect">
              <a:avLst/>
            </a:prstGeom>
          </p:spPr>
        </p:pic>
        <p:sp>
          <p:nvSpPr>
            <p:cNvPr id="8" name="textruta 7">
              <a:extLst>
                <a:ext uri="{FF2B5EF4-FFF2-40B4-BE49-F238E27FC236}">
                  <a16:creationId xmlns:a16="http://schemas.microsoft.com/office/drawing/2014/main" id="{D0A07637-8810-8D71-AE99-A7CEF59BC4B7}"/>
                </a:ext>
              </a:extLst>
            </p:cNvPr>
            <p:cNvSpPr txBox="1"/>
            <p:nvPr/>
          </p:nvSpPr>
          <p:spPr>
            <a:xfrm>
              <a:off x="4532086" y="4076088"/>
              <a:ext cx="216726" cy="246221"/>
            </a:xfrm>
            <a:prstGeom prst="rect">
              <a:avLst/>
            </a:prstGeom>
            <a:noFill/>
          </p:spPr>
          <p:txBody>
            <a:bodyPr wrap="none" rtlCol="0">
              <a:spAutoFit/>
            </a:bodyPr>
            <a:lstStyle/>
            <a:p>
              <a:r>
                <a:rPr lang="sv-SE" sz="1000">
                  <a:solidFill>
                    <a:schemeClr val="tx2">
                      <a:lumMod val="50000"/>
                      <a:lumOff val="50000"/>
                    </a:schemeClr>
                  </a:solidFill>
                </a:rPr>
                <a:t>.</a:t>
              </a:r>
            </a:p>
          </p:txBody>
        </p:sp>
      </p:grpSp>
      <p:grpSp>
        <p:nvGrpSpPr>
          <p:cNvPr id="13" name="Grupp 12">
            <a:extLst>
              <a:ext uri="{FF2B5EF4-FFF2-40B4-BE49-F238E27FC236}">
                <a16:creationId xmlns:a16="http://schemas.microsoft.com/office/drawing/2014/main" id="{C5A674E7-4C5B-6B89-60E4-F7615F562758}"/>
              </a:ext>
            </a:extLst>
          </p:cNvPr>
          <p:cNvGrpSpPr/>
          <p:nvPr/>
        </p:nvGrpSpPr>
        <p:grpSpPr>
          <a:xfrm>
            <a:off x="444385" y="4498192"/>
            <a:ext cx="4913570" cy="1290523"/>
            <a:chOff x="394648" y="4629705"/>
            <a:chExt cx="4913570" cy="1290523"/>
          </a:xfrm>
        </p:grpSpPr>
        <p:pic>
          <p:nvPicPr>
            <p:cNvPr id="9" name="Picture 8">
              <a:extLst>
                <a:ext uri="{FF2B5EF4-FFF2-40B4-BE49-F238E27FC236}">
                  <a16:creationId xmlns:a16="http://schemas.microsoft.com/office/drawing/2014/main" id="{D469074D-A72D-21FD-3CB5-9C0678A3EA8C}"/>
                </a:ext>
              </a:extLst>
            </p:cNvPr>
            <p:cNvPicPr>
              <a:picLocks noChangeAspect="1"/>
            </p:cNvPicPr>
            <p:nvPr/>
          </p:nvPicPr>
          <p:blipFill rotWithShape="1">
            <a:blip r:embed="rId8"/>
            <a:srcRect t="997" r="1614" b="3522"/>
            <a:stretch/>
          </p:blipFill>
          <p:spPr>
            <a:xfrm>
              <a:off x="394648" y="4629705"/>
              <a:ext cx="4913570" cy="1273593"/>
            </a:xfrm>
            <a:prstGeom prst="rect">
              <a:avLst/>
            </a:prstGeom>
          </p:spPr>
        </p:pic>
        <p:sp>
          <p:nvSpPr>
            <p:cNvPr id="11" name="Rektangel 10">
              <a:extLst>
                <a:ext uri="{FF2B5EF4-FFF2-40B4-BE49-F238E27FC236}">
                  <a16:creationId xmlns:a16="http://schemas.microsoft.com/office/drawing/2014/main" id="{CF63BD5A-4A9B-EBBC-0930-2A84F0205E0B}"/>
                </a:ext>
              </a:extLst>
            </p:cNvPr>
            <p:cNvSpPr/>
            <p:nvPr/>
          </p:nvSpPr>
          <p:spPr>
            <a:xfrm>
              <a:off x="2902998" y="5801557"/>
              <a:ext cx="45719" cy="875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2" name="textruta 11">
              <a:extLst>
                <a:ext uri="{FF2B5EF4-FFF2-40B4-BE49-F238E27FC236}">
                  <a16:creationId xmlns:a16="http://schemas.microsoft.com/office/drawing/2014/main" id="{12980E62-BFFB-732B-3F4F-5129AE335B05}"/>
                </a:ext>
              </a:extLst>
            </p:cNvPr>
            <p:cNvSpPr txBox="1"/>
            <p:nvPr/>
          </p:nvSpPr>
          <p:spPr>
            <a:xfrm>
              <a:off x="2799738" y="5674007"/>
              <a:ext cx="216726" cy="246221"/>
            </a:xfrm>
            <a:prstGeom prst="rect">
              <a:avLst/>
            </a:prstGeom>
            <a:noFill/>
          </p:spPr>
          <p:txBody>
            <a:bodyPr wrap="none" rtlCol="0">
              <a:spAutoFit/>
            </a:bodyPr>
            <a:lstStyle/>
            <a:p>
              <a:r>
                <a:rPr lang="sv-SE" sz="1000">
                  <a:solidFill>
                    <a:schemeClr val="tx2">
                      <a:lumMod val="50000"/>
                      <a:lumOff val="50000"/>
                    </a:schemeClr>
                  </a:solidFill>
                </a:rPr>
                <a:t>.</a:t>
              </a:r>
            </a:p>
          </p:txBody>
        </p:sp>
      </p:grpSp>
      <p:sp>
        <p:nvSpPr>
          <p:cNvPr id="16" name="Rectangle 15">
            <a:hlinkClick r:id="rId9" action="ppaction://hlinksldjump"/>
            <a:extLst>
              <a:ext uri="{FF2B5EF4-FFF2-40B4-BE49-F238E27FC236}">
                <a16:creationId xmlns:a16="http://schemas.microsoft.com/office/drawing/2014/main" id="{2FA127A4-1E43-ABEE-4F55-F894B86EE2CC}"/>
              </a:ext>
            </a:extLst>
          </p:cNvPr>
          <p:cNvSpPr/>
          <p:nvPr/>
        </p:nvSpPr>
        <p:spPr>
          <a:xfrm>
            <a:off x="10509337" y="228659"/>
            <a:ext cx="1490597" cy="324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Graphic 18">
            <a:extLst>
              <a:ext uri="{FF2B5EF4-FFF2-40B4-BE49-F238E27FC236}">
                <a16:creationId xmlns:a16="http://schemas.microsoft.com/office/drawing/2014/main" id="{E93BD776-9E52-D0BF-4B06-F424DBED16AA}"/>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959607" y="6084941"/>
            <a:ext cx="236220" cy="243840"/>
          </a:xfrm>
          <a:prstGeom prst="rect">
            <a:avLst/>
          </a:prstGeom>
        </p:spPr>
      </p:pic>
      <p:sp>
        <p:nvSpPr>
          <p:cNvPr id="17" name="Pratbubbla: rektangel med rundade hörn 16">
            <a:extLst>
              <a:ext uri="{FF2B5EF4-FFF2-40B4-BE49-F238E27FC236}">
                <a16:creationId xmlns:a16="http://schemas.microsoft.com/office/drawing/2014/main" id="{3B38E443-7F2E-ABD6-6149-930B4F9864C8}"/>
              </a:ext>
            </a:extLst>
          </p:cNvPr>
          <p:cNvSpPr/>
          <p:nvPr/>
        </p:nvSpPr>
        <p:spPr>
          <a:xfrm>
            <a:off x="4532085" y="410562"/>
            <a:ext cx="2015938" cy="835401"/>
          </a:xfrm>
          <a:prstGeom prst="wedgeRoundRectCallout">
            <a:avLst>
              <a:gd name="adj1" fmla="val -36948"/>
              <a:gd name="adj2" fmla="val 77066"/>
              <a:gd name="adj3" fmla="val 16667"/>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latin typeface="Abel Pro" panose="02000506030000020004" pitchFamily="50" charset="0"/>
              </a:rPr>
              <a:t>2024:</a:t>
            </a:r>
          </a:p>
          <a:p>
            <a:pPr algn="ctr"/>
            <a:r>
              <a:rPr lang="en-US" sz="1200" dirty="0">
                <a:solidFill>
                  <a:schemeClr val="tx1"/>
                </a:solidFill>
                <a:latin typeface="Abel Pro" panose="02000506030000020004" pitchFamily="50" charset="0"/>
              </a:rPr>
              <a:t>Recommendations: 100%</a:t>
            </a:r>
          </a:p>
          <a:p>
            <a:pPr algn="ctr"/>
            <a:r>
              <a:rPr lang="en-US" sz="1200" dirty="0">
                <a:solidFill>
                  <a:schemeClr val="tx1"/>
                </a:solidFill>
                <a:latin typeface="Abel Pro" panose="02000506030000020004" pitchFamily="50" charset="0"/>
              </a:rPr>
              <a:t>Overall score: 4,8</a:t>
            </a:r>
            <a:endParaRPr lang="en-US" sz="1200" dirty="0">
              <a:solidFill>
                <a:srgbClr val="00B050"/>
              </a:solidFill>
              <a:latin typeface="Abel Pro" panose="02000506030000020004" pitchFamily="50" charset="0"/>
            </a:endParaRPr>
          </a:p>
        </p:txBody>
      </p:sp>
    </p:spTree>
    <p:extLst>
      <p:ext uri="{BB962C8B-B14F-4D97-AF65-F5344CB8AC3E}">
        <p14:creationId xmlns:p14="http://schemas.microsoft.com/office/powerpoint/2010/main" val="3346096850"/>
      </p:ext>
    </p:extLst>
  </p:cSld>
  <p:clrMapOvr>
    <a:masterClrMapping/>
  </p:clrMapOvr>
  <p:transition spd="slow">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ubrik 22">
            <a:extLst>
              <a:ext uri="{FF2B5EF4-FFF2-40B4-BE49-F238E27FC236}">
                <a16:creationId xmlns:a16="http://schemas.microsoft.com/office/drawing/2014/main" id="{ED2EB5FF-970C-8D62-BBFB-30ABFFE7C11B}"/>
              </a:ext>
            </a:extLst>
          </p:cNvPr>
          <p:cNvSpPr>
            <a:spLocks noGrp="1"/>
          </p:cNvSpPr>
          <p:nvPr>
            <p:ph type="title"/>
          </p:nvPr>
        </p:nvSpPr>
        <p:spPr/>
        <p:txBody>
          <a:bodyPr/>
          <a:lstStyle/>
          <a:p>
            <a:r>
              <a:rPr lang="sv-SE" dirty="0"/>
              <a:t>PoC process</a:t>
            </a:r>
          </a:p>
        </p:txBody>
      </p:sp>
      <p:cxnSp>
        <p:nvCxnSpPr>
          <p:cNvPr id="25" name="Rak koppling 24">
            <a:extLst>
              <a:ext uri="{FF2B5EF4-FFF2-40B4-BE49-F238E27FC236}">
                <a16:creationId xmlns:a16="http://schemas.microsoft.com/office/drawing/2014/main" id="{0485F985-AC24-6F38-6A2F-0A3373C77F93}"/>
              </a:ext>
            </a:extLst>
          </p:cNvPr>
          <p:cNvCxnSpPr>
            <a:cxnSpLocks/>
          </p:cNvCxnSpPr>
          <p:nvPr/>
        </p:nvCxnSpPr>
        <p:spPr>
          <a:xfrm flipV="1">
            <a:off x="418246" y="3944983"/>
            <a:ext cx="11395786" cy="23295"/>
          </a:xfrm>
          <a:prstGeom prst="line">
            <a:avLst/>
          </a:prstGeom>
          <a:ln w="79375" cap="rnd">
            <a:solidFill>
              <a:srgbClr val="10243E"/>
            </a:solidFill>
            <a:tailEnd type="arrow"/>
          </a:ln>
        </p:spPr>
        <p:style>
          <a:lnRef idx="1">
            <a:schemeClr val="accent1"/>
          </a:lnRef>
          <a:fillRef idx="0">
            <a:schemeClr val="accent1"/>
          </a:fillRef>
          <a:effectRef idx="0">
            <a:schemeClr val="accent1"/>
          </a:effectRef>
          <a:fontRef idx="minor">
            <a:schemeClr val="tx1"/>
          </a:fontRef>
        </p:style>
      </p:cxnSp>
      <p:sp>
        <p:nvSpPr>
          <p:cNvPr id="26" name="textruta 48">
            <a:extLst>
              <a:ext uri="{FF2B5EF4-FFF2-40B4-BE49-F238E27FC236}">
                <a16:creationId xmlns:a16="http://schemas.microsoft.com/office/drawing/2014/main" id="{78AE8666-DE2D-823D-383B-E36BCC7EFC15}"/>
              </a:ext>
            </a:extLst>
          </p:cNvPr>
          <p:cNvSpPr txBox="1"/>
          <p:nvPr/>
        </p:nvSpPr>
        <p:spPr>
          <a:xfrm>
            <a:off x="1850273" y="1976655"/>
            <a:ext cx="1818514" cy="1231106"/>
          </a:xfrm>
          <a:prstGeom prst="rect">
            <a:avLst/>
          </a:prstGeom>
          <a:noFill/>
        </p:spPr>
        <p:txBody>
          <a:bodyPr wrap="square" rtlCol="0">
            <a:spAutoFit/>
          </a:bodyPr>
          <a:ls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dirty="0">
                <a:solidFill>
                  <a:srgbClr val="FFC000"/>
                </a:solidFill>
                <a:latin typeface="Font Awesome 5 Pro Light" panose="02000303000000000000" pitchFamily="50" charset="0"/>
              </a:rPr>
              <a:t></a:t>
            </a:r>
          </a:p>
          <a:p>
            <a:pPr algn="ctr"/>
            <a:r>
              <a:rPr lang="en-US" sz="1600" b="1" dirty="0">
                <a:latin typeface="Abel Pro" panose="02000506030000020004" pitchFamily="50" charset="0"/>
              </a:rPr>
              <a:t>Startup-meeting</a:t>
            </a:r>
          </a:p>
          <a:p>
            <a:pPr algn="ctr"/>
            <a:r>
              <a:rPr lang="en-US" sz="1000" dirty="0">
                <a:latin typeface="Abel Pro" panose="02000506030000020004" pitchFamily="50" charset="0"/>
              </a:rPr>
              <a:t>The PoC is planned, and the scope and PoC success criteria are agreed (1h).</a:t>
            </a:r>
          </a:p>
        </p:txBody>
      </p:sp>
      <p:sp>
        <p:nvSpPr>
          <p:cNvPr id="27" name="Rektangel 26">
            <a:extLst>
              <a:ext uri="{FF2B5EF4-FFF2-40B4-BE49-F238E27FC236}">
                <a16:creationId xmlns:a16="http://schemas.microsoft.com/office/drawing/2014/main" id="{91A9C5EF-103D-D3D7-FE2A-F0448246F5C7}"/>
              </a:ext>
            </a:extLst>
          </p:cNvPr>
          <p:cNvSpPr/>
          <p:nvPr/>
        </p:nvSpPr>
        <p:spPr>
          <a:xfrm>
            <a:off x="2759530" y="3722093"/>
            <a:ext cx="18000" cy="492136"/>
          </a:xfrm>
          <a:prstGeom prst="rect">
            <a:avLst/>
          </a:prstGeom>
          <a:solidFill>
            <a:srgbClr val="1024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sv-S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sv-SE">
              <a:latin typeface="Abel Pro" panose="02000506030000020004" pitchFamily="50" charset="0"/>
            </a:endParaRPr>
          </a:p>
        </p:txBody>
      </p:sp>
      <p:sp>
        <p:nvSpPr>
          <p:cNvPr id="28" name="textruta 48">
            <a:extLst>
              <a:ext uri="{FF2B5EF4-FFF2-40B4-BE49-F238E27FC236}">
                <a16:creationId xmlns:a16="http://schemas.microsoft.com/office/drawing/2014/main" id="{DB4A5A92-8E4E-F240-1256-D87ED968C238}"/>
              </a:ext>
            </a:extLst>
          </p:cNvPr>
          <p:cNvSpPr txBox="1"/>
          <p:nvPr/>
        </p:nvSpPr>
        <p:spPr>
          <a:xfrm>
            <a:off x="345163" y="2468494"/>
            <a:ext cx="1818514" cy="1015663"/>
          </a:xfrm>
          <a:prstGeom prst="rect">
            <a:avLst/>
          </a:prstGeom>
          <a:noFill/>
        </p:spPr>
        <p:txBody>
          <a:bodyPr wrap="square" rtlCol="0">
            <a:spAutoFit/>
          </a:bodyPr>
          <a:ls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dirty="0">
                <a:solidFill>
                  <a:srgbClr val="FFC000"/>
                </a:solidFill>
                <a:latin typeface="Abel Pro" panose="02000506030000020004" pitchFamily="50" charset="0"/>
              </a:rPr>
              <a:t></a:t>
            </a:r>
            <a:r>
              <a:rPr lang="en-US" sz="2800" dirty="0">
                <a:solidFill>
                  <a:srgbClr val="FFC000"/>
                </a:solidFill>
                <a:latin typeface="Font Awesome 5 Pro Light" panose="02000303000000000000" pitchFamily="50" charset="0"/>
              </a:rPr>
              <a:t></a:t>
            </a:r>
            <a:endParaRPr lang="en-US" sz="2800" dirty="0">
              <a:solidFill>
                <a:srgbClr val="FFC000"/>
              </a:solidFill>
              <a:latin typeface="Abel Pro" panose="02000506030000020004" pitchFamily="50" charset="0"/>
            </a:endParaRPr>
          </a:p>
          <a:p>
            <a:pPr algn="ctr"/>
            <a:r>
              <a:rPr lang="en-US" sz="1600" b="1" dirty="0">
                <a:latin typeface="Abel Pro" panose="02000506030000020004" pitchFamily="50" charset="0"/>
              </a:rPr>
              <a:t>PoC contract signed</a:t>
            </a:r>
          </a:p>
        </p:txBody>
      </p:sp>
      <p:sp>
        <p:nvSpPr>
          <p:cNvPr id="29" name="Rektangel 28">
            <a:extLst>
              <a:ext uri="{FF2B5EF4-FFF2-40B4-BE49-F238E27FC236}">
                <a16:creationId xmlns:a16="http://schemas.microsoft.com/office/drawing/2014/main" id="{B31E7283-2809-A6D8-A200-E3FC2948664A}"/>
              </a:ext>
            </a:extLst>
          </p:cNvPr>
          <p:cNvSpPr/>
          <p:nvPr/>
        </p:nvSpPr>
        <p:spPr>
          <a:xfrm>
            <a:off x="7155888" y="3718544"/>
            <a:ext cx="18000" cy="492136"/>
          </a:xfrm>
          <a:prstGeom prst="rect">
            <a:avLst/>
          </a:prstGeom>
          <a:solidFill>
            <a:srgbClr val="1024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sv-S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sv-SE">
              <a:latin typeface="Abel Pro" panose="02000506030000020004" pitchFamily="50" charset="0"/>
            </a:endParaRPr>
          </a:p>
        </p:txBody>
      </p:sp>
      <p:sp>
        <p:nvSpPr>
          <p:cNvPr id="30" name="Rektangel: rundade hörn 29">
            <a:extLst>
              <a:ext uri="{FF2B5EF4-FFF2-40B4-BE49-F238E27FC236}">
                <a16:creationId xmlns:a16="http://schemas.microsoft.com/office/drawing/2014/main" id="{B6BF8A26-96D7-4D23-EC37-80D86AF3F5A7}"/>
              </a:ext>
            </a:extLst>
          </p:cNvPr>
          <p:cNvSpPr/>
          <p:nvPr/>
        </p:nvSpPr>
        <p:spPr>
          <a:xfrm>
            <a:off x="8090490" y="4707304"/>
            <a:ext cx="3723542" cy="1301042"/>
          </a:xfrm>
          <a:prstGeom prst="roundRect">
            <a:avLst>
              <a:gd name="adj" fmla="val 8265"/>
            </a:avLst>
          </a:prstGeom>
          <a:solidFill>
            <a:srgbClr val="10243E"/>
          </a:solidFill>
          <a:ln w="6350">
            <a:solidFill>
              <a:srgbClr val="18386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sv-S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2800" dirty="0">
                <a:solidFill>
                  <a:srgbClr val="FFC000"/>
                </a:solidFill>
                <a:latin typeface="Font Awesome 5 Pro Light" panose="02000303000000000000" pitchFamily="50" charset="0"/>
              </a:rPr>
              <a:t></a:t>
            </a:r>
            <a:endParaRPr lang="en-GB" sz="2800" dirty="0">
              <a:solidFill>
                <a:srgbClr val="FFC000"/>
              </a:solidFill>
              <a:latin typeface="Abel Pro" panose="02000506030000020004" pitchFamily="50" charset="0"/>
            </a:endParaRPr>
          </a:p>
          <a:p>
            <a:pPr algn="ctr"/>
            <a:r>
              <a:rPr lang="en-GB" sz="1600" b="1" dirty="0">
                <a:solidFill>
                  <a:srgbClr val="FFC000"/>
                </a:solidFill>
                <a:latin typeface="Abel Pro" panose="02000506030000020004" pitchFamily="50" charset="0"/>
              </a:rPr>
              <a:t>4-5h effective time</a:t>
            </a:r>
          </a:p>
          <a:p>
            <a:pPr algn="ctr"/>
            <a:r>
              <a:rPr lang="en-GB" sz="1100" dirty="0">
                <a:solidFill>
                  <a:schemeClr val="bg1"/>
                </a:solidFill>
                <a:latin typeface="Abel Pro" panose="02000506030000020004" pitchFamily="50" charset="0"/>
              </a:rPr>
              <a:t>Time spent during the PoC period.</a:t>
            </a:r>
          </a:p>
        </p:txBody>
      </p:sp>
      <p:sp>
        <p:nvSpPr>
          <p:cNvPr id="31" name="textruta 48">
            <a:extLst>
              <a:ext uri="{FF2B5EF4-FFF2-40B4-BE49-F238E27FC236}">
                <a16:creationId xmlns:a16="http://schemas.microsoft.com/office/drawing/2014/main" id="{726F62C9-BC7E-2D40-AADD-77C8BD9C5930}"/>
              </a:ext>
            </a:extLst>
          </p:cNvPr>
          <p:cNvSpPr txBox="1"/>
          <p:nvPr/>
        </p:nvSpPr>
        <p:spPr>
          <a:xfrm>
            <a:off x="6264631" y="1991790"/>
            <a:ext cx="1818514" cy="1231106"/>
          </a:xfrm>
          <a:prstGeom prst="rect">
            <a:avLst/>
          </a:prstGeom>
          <a:noFill/>
        </p:spPr>
        <p:txBody>
          <a:bodyPr wrap="square" rtlCol="0">
            <a:spAutoFit/>
          </a:bodyPr>
          <a:ls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dirty="0">
                <a:solidFill>
                  <a:srgbClr val="FFC000"/>
                </a:solidFill>
                <a:latin typeface="Font Awesome 5 Pro Light" panose="02000303000000000000" pitchFamily="50" charset="0"/>
              </a:rPr>
              <a:t></a:t>
            </a:r>
          </a:p>
          <a:p>
            <a:pPr algn="ctr"/>
            <a:r>
              <a:rPr lang="en-US" sz="1600" b="1" dirty="0">
                <a:latin typeface="Abel Pro" panose="02000506030000020004" pitchFamily="50" charset="0"/>
              </a:rPr>
              <a:t>Wrap up-meeting</a:t>
            </a:r>
          </a:p>
          <a:p>
            <a:pPr algn="ctr"/>
            <a:r>
              <a:rPr lang="en-US" sz="1000" dirty="0">
                <a:latin typeface="Abel Pro" panose="02000506030000020004" pitchFamily="50" charset="0"/>
              </a:rPr>
              <a:t>Follow-up and reporting on the findings and experiences from the PoC (1h).</a:t>
            </a:r>
          </a:p>
        </p:txBody>
      </p:sp>
      <p:cxnSp>
        <p:nvCxnSpPr>
          <p:cNvPr id="32" name="Rak koppling 31">
            <a:extLst>
              <a:ext uri="{FF2B5EF4-FFF2-40B4-BE49-F238E27FC236}">
                <a16:creationId xmlns:a16="http://schemas.microsoft.com/office/drawing/2014/main" id="{03E85039-4A34-2F93-9410-90D0B0A8C5DA}"/>
              </a:ext>
            </a:extLst>
          </p:cNvPr>
          <p:cNvCxnSpPr>
            <a:cxnSpLocks/>
          </p:cNvCxnSpPr>
          <p:nvPr/>
        </p:nvCxnSpPr>
        <p:spPr>
          <a:xfrm>
            <a:off x="2952881" y="3760939"/>
            <a:ext cx="4034900" cy="0"/>
          </a:xfrm>
          <a:prstGeom prst="line">
            <a:avLst/>
          </a:prstGeom>
          <a:ln w="28575" cap="rnd">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33" name="Rak koppling 32">
            <a:extLst>
              <a:ext uri="{FF2B5EF4-FFF2-40B4-BE49-F238E27FC236}">
                <a16:creationId xmlns:a16="http://schemas.microsoft.com/office/drawing/2014/main" id="{21318B51-674E-57DA-B8BE-8C13862F4DEA}"/>
              </a:ext>
            </a:extLst>
          </p:cNvPr>
          <p:cNvCxnSpPr>
            <a:cxnSpLocks/>
          </p:cNvCxnSpPr>
          <p:nvPr/>
        </p:nvCxnSpPr>
        <p:spPr>
          <a:xfrm flipV="1">
            <a:off x="7398588" y="3760939"/>
            <a:ext cx="1367138" cy="5398"/>
          </a:xfrm>
          <a:prstGeom prst="line">
            <a:avLst/>
          </a:prstGeom>
          <a:ln w="28575" cap="rnd">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34" name="Rektangel 33">
            <a:extLst>
              <a:ext uri="{FF2B5EF4-FFF2-40B4-BE49-F238E27FC236}">
                <a16:creationId xmlns:a16="http://schemas.microsoft.com/office/drawing/2014/main" id="{664CBBB8-4AA6-5859-A592-A5D02DA23F06}"/>
              </a:ext>
            </a:extLst>
          </p:cNvPr>
          <p:cNvSpPr/>
          <p:nvPr/>
        </p:nvSpPr>
        <p:spPr>
          <a:xfrm>
            <a:off x="8933408" y="3719569"/>
            <a:ext cx="18000" cy="492136"/>
          </a:xfrm>
          <a:prstGeom prst="rect">
            <a:avLst/>
          </a:prstGeom>
          <a:solidFill>
            <a:srgbClr val="1024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sv-S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sv-SE">
              <a:latin typeface="Abel Pro" panose="02000506030000020004" pitchFamily="50" charset="0"/>
            </a:endParaRPr>
          </a:p>
        </p:txBody>
      </p:sp>
      <p:sp>
        <p:nvSpPr>
          <p:cNvPr id="35" name="textruta 23">
            <a:extLst>
              <a:ext uri="{FF2B5EF4-FFF2-40B4-BE49-F238E27FC236}">
                <a16:creationId xmlns:a16="http://schemas.microsoft.com/office/drawing/2014/main" id="{1A99DC5B-2104-E0D3-B5EA-D38612EC192F}"/>
              </a:ext>
            </a:extLst>
          </p:cNvPr>
          <p:cNvSpPr txBox="1"/>
          <p:nvPr/>
        </p:nvSpPr>
        <p:spPr>
          <a:xfrm>
            <a:off x="2944388" y="3314917"/>
            <a:ext cx="4007351" cy="430887"/>
          </a:xfrm>
          <a:prstGeom prst="rect">
            <a:avLst/>
          </a:prstGeom>
          <a:noFill/>
        </p:spPr>
        <p:txBody>
          <a:bodyPr wrap="square">
            <a:spAutoFit/>
          </a:bodyPr>
          <a:ls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1100" dirty="0">
                <a:solidFill>
                  <a:schemeClr val="tx1"/>
                </a:solidFill>
                <a:latin typeface="Abel Pro" panose="02000506030000020004" pitchFamily="50" charset="0"/>
              </a:rPr>
              <a:t>3-7 days</a:t>
            </a:r>
          </a:p>
          <a:p>
            <a:pPr algn="ctr"/>
            <a:r>
              <a:rPr lang="en-GB" sz="1100" dirty="0">
                <a:solidFill>
                  <a:schemeClr val="tx1"/>
                </a:solidFill>
                <a:latin typeface="Abel Pro" panose="02000506030000020004" pitchFamily="50" charset="0"/>
              </a:rPr>
              <a:t>PoC period</a:t>
            </a:r>
          </a:p>
        </p:txBody>
      </p:sp>
      <p:sp>
        <p:nvSpPr>
          <p:cNvPr id="36" name="textruta 31">
            <a:extLst>
              <a:ext uri="{FF2B5EF4-FFF2-40B4-BE49-F238E27FC236}">
                <a16:creationId xmlns:a16="http://schemas.microsoft.com/office/drawing/2014/main" id="{2F31A394-FF41-0D23-F1F4-434FDB9E901C}"/>
              </a:ext>
            </a:extLst>
          </p:cNvPr>
          <p:cNvSpPr txBox="1"/>
          <p:nvPr/>
        </p:nvSpPr>
        <p:spPr>
          <a:xfrm>
            <a:off x="7587105" y="3298341"/>
            <a:ext cx="933086" cy="430887"/>
          </a:xfrm>
          <a:prstGeom prst="rect">
            <a:avLst/>
          </a:prstGeom>
          <a:noFill/>
        </p:spPr>
        <p:txBody>
          <a:bodyPr wrap="square">
            <a:spAutoFit/>
          </a:bodyPr>
          <a:ls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1100" dirty="0">
                <a:solidFill>
                  <a:schemeClr val="tx1"/>
                </a:solidFill>
                <a:latin typeface="Abel Pro" panose="02000506030000020004" pitchFamily="50" charset="0"/>
              </a:rPr>
              <a:t>Signing contract</a:t>
            </a:r>
            <a:endParaRPr lang="en-GB" sz="900" dirty="0">
              <a:solidFill>
                <a:schemeClr val="tx1"/>
              </a:solidFill>
              <a:latin typeface="Abel Pro" panose="02000506030000020004" pitchFamily="50" charset="0"/>
            </a:endParaRPr>
          </a:p>
        </p:txBody>
      </p:sp>
      <p:sp>
        <p:nvSpPr>
          <p:cNvPr id="37" name="textruta 32">
            <a:extLst>
              <a:ext uri="{FF2B5EF4-FFF2-40B4-BE49-F238E27FC236}">
                <a16:creationId xmlns:a16="http://schemas.microsoft.com/office/drawing/2014/main" id="{9A00720B-8815-42C7-46E3-EF1054D802F2}"/>
              </a:ext>
            </a:extLst>
          </p:cNvPr>
          <p:cNvSpPr txBox="1"/>
          <p:nvPr/>
        </p:nvSpPr>
        <p:spPr>
          <a:xfrm>
            <a:off x="9430013" y="3298341"/>
            <a:ext cx="1397310" cy="430887"/>
          </a:xfrm>
          <a:prstGeom prst="rect">
            <a:avLst/>
          </a:prstGeom>
          <a:noFill/>
        </p:spPr>
        <p:txBody>
          <a:bodyPr wrap="square">
            <a:spAutoFit/>
          </a:bodyPr>
          <a:ls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1100" dirty="0">
                <a:solidFill>
                  <a:schemeClr val="tx1"/>
                </a:solidFill>
                <a:latin typeface="Abel Pro" panose="02000506030000020004" pitchFamily="50" charset="0"/>
              </a:rPr>
              <a:t>Implementation</a:t>
            </a:r>
          </a:p>
          <a:p>
            <a:pPr algn="ctr"/>
            <a:r>
              <a:rPr lang="en-GB" sz="1100" dirty="0">
                <a:latin typeface="Abel Pro" panose="02000506030000020004" pitchFamily="50" charset="0"/>
              </a:rPr>
              <a:t>&amp; training</a:t>
            </a:r>
            <a:endParaRPr lang="en-GB" sz="1100" dirty="0">
              <a:solidFill>
                <a:schemeClr val="tx1"/>
              </a:solidFill>
              <a:latin typeface="Abel Pro" panose="02000506030000020004" pitchFamily="50" charset="0"/>
            </a:endParaRPr>
          </a:p>
        </p:txBody>
      </p:sp>
      <p:cxnSp>
        <p:nvCxnSpPr>
          <p:cNvPr id="38" name="Rak koppling 37">
            <a:extLst>
              <a:ext uri="{FF2B5EF4-FFF2-40B4-BE49-F238E27FC236}">
                <a16:creationId xmlns:a16="http://schemas.microsoft.com/office/drawing/2014/main" id="{326AF57B-C789-5233-9F75-F0602CCE227C}"/>
              </a:ext>
            </a:extLst>
          </p:cNvPr>
          <p:cNvCxnSpPr>
            <a:cxnSpLocks/>
          </p:cNvCxnSpPr>
          <p:nvPr/>
        </p:nvCxnSpPr>
        <p:spPr>
          <a:xfrm>
            <a:off x="9182372" y="3761632"/>
            <a:ext cx="1892592" cy="0"/>
          </a:xfrm>
          <a:prstGeom prst="line">
            <a:avLst/>
          </a:prstGeom>
          <a:ln w="28575" cap="rnd">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39" name="Rektangel: rundade hörn 38">
            <a:extLst>
              <a:ext uri="{FF2B5EF4-FFF2-40B4-BE49-F238E27FC236}">
                <a16:creationId xmlns:a16="http://schemas.microsoft.com/office/drawing/2014/main" id="{613B9F51-ACBB-F302-FD90-EEA40420A87C}"/>
              </a:ext>
            </a:extLst>
          </p:cNvPr>
          <p:cNvSpPr/>
          <p:nvPr/>
        </p:nvSpPr>
        <p:spPr>
          <a:xfrm>
            <a:off x="4239565" y="4707304"/>
            <a:ext cx="3564670" cy="1301042"/>
          </a:xfrm>
          <a:prstGeom prst="roundRect">
            <a:avLst>
              <a:gd name="adj" fmla="val 8011"/>
            </a:avLst>
          </a:prstGeom>
          <a:solidFill>
            <a:srgbClr val="10243E"/>
          </a:solidFill>
          <a:ln w="6350">
            <a:solidFill>
              <a:srgbClr val="18386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sv-S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2800" dirty="0">
                <a:solidFill>
                  <a:srgbClr val="FFC000"/>
                </a:solidFill>
                <a:latin typeface="Font Awesome 5 Pro Light" panose="02000303000000000000" pitchFamily="50" charset="0"/>
              </a:rPr>
              <a:t></a:t>
            </a:r>
            <a:endParaRPr lang="en-GB" sz="2800" dirty="0">
              <a:solidFill>
                <a:srgbClr val="FFC000"/>
              </a:solidFill>
              <a:latin typeface="Abel Pro" panose="02000506030000020004" pitchFamily="50" charset="0"/>
            </a:endParaRPr>
          </a:p>
          <a:p>
            <a:pPr algn="ctr"/>
            <a:r>
              <a:rPr lang="en-GB" sz="1600" b="1" dirty="0">
                <a:solidFill>
                  <a:srgbClr val="FFC000"/>
                </a:solidFill>
                <a:latin typeface="Abel Pro" panose="02000506030000020004" pitchFamily="50" charset="0"/>
              </a:rPr>
              <a:t>1 meeting/week</a:t>
            </a:r>
          </a:p>
          <a:p>
            <a:pPr algn="ctr"/>
            <a:r>
              <a:rPr lang="en-GB" sz="1100" dirty="0">
                <a:solidFill>
                  <a:schemeClr val="bg1"/>
                </a:solidFill>
                <a:latin typeface="Abel Pro" panose="02000506030000020004" pitchFamily="50" charset="0"/>
              </a:rPr>
              <a:t>Weekly meetings during the PoC.</a:t>
            </a:r>
          </a:p>
        </p:txBody>
      </p:sp>
      <p:cxnSp>
        <p:nvCxnSpPr>
          <p:cNvPr id="40" name="Rak koppling 39">
            <a:extLst>
              <a:ext uri="{FF2B5EF4-FFF2-40B4-BE49-F238E27FC236}">
                <a16:creationId xmlns:a16="http://schemas.microsoft.com/office/drawing/2014/main" id="{50853CFD-A750-98B4-3A17-132EC406238E}"/>
              </a:ext>
            </a:extLst>
          </p:cNvPr>
          <p:cNvCxnSpPr>
            <a:cxnSpLocks/>
            <a:endCxn id="28" idx="2"/>
          </p:cNvCxnSpPr>
          <p:nvPr/>
        </p:nvCxnSpPr>
        <p:spPr>
          <a:xfrm flipV="1">
            <a:off x="1254420" y="3484157"/>
            <a:ext cx="0" cy="300044"/>
          </a:xfrm>
          <a:prstGeom prst="line">
            <a:avLst/>
          </a:prstGeom>
          <a:ln>
            <a:solidFill>
              <a:srgbClr val="10243E"/>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1" name="Rak koppling 40">
            <a:extLst>
              <a:ext uri="{FF2B5EF4-FFF2-40B4-BE49-F238E27FC236}">
                <a16:creationId xmlns:a16="http://schemas.microsoft.com/office/drawing/2014/main" id="{D787631E-FA26-F1E5-0043-9C743AECD5B8}"/>
              </a:ext>
            </a:extLst>
          </p:cNvPr>
          <p:cNvCxnSpPr>
            <a:cxnSpLocks/>
          </p:cNvCxnSpPr>
          <p:nvPr/>
        </p:nvCxnSpPr>
        <p:spPr>
          <a:xfrm flipV="1">
            <a:off x="7169051" y="3253681"/>
            <a:ext cx="0" cy="315821"/>
          </a:xfrm>
          <a:prstGeom prst="line">
            <a:avLst/>
          </a:prstGeom>
          <a:ln>
            <a:solidFill>
              <a:srgbClr val="10243E"/>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2" name="Rak koppling 41">
            <a:extLst>
              <a:ext uri="{FF2B5EF4-FFF2-40B4-BE49-F238E27FC236}">
                <a16:creationId xmlns:a16="http://schemas.microsoft.com/office/drawing/2014/main" id="{4F7484C3-24B3-64A2-53D3-62BFFBBBD1D4}"/>
              </a:ext>
            </a:extLst>
          </p:cNvPr>
          <p:cNvCxnSpPr>
            <a:cxnSpLocks/>
          </p:cNvCxnSpPr>
          <p:nvPr/>
        </p:nvCxnSpPr>
        <p:spPr>
          <a:xfrm flipV="1">
            <a:off x="2768530" y="3222896"/>
            <a:ext cx="0" cy="346606"/>
          </a:xfrm>
          <a:prstGeom prst="line">
            <a:avLst/>
          </a:prstGeom>
          <a:ln>
            <a:solidFill>
              <a:srgbClr val="10243E"/>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43" name="Rektangel: rundade hörn 42">
            <a:extLst>
              <a:ext uri="{FF2B5EF4-FFF2-40B4-BE49-F238E27FC236}">
                <a16:creationId xmlns:a16="http://schemas.microsoft.com/office/drawing/2014/main" id="{F304BAF4-CEE3-0FDA-7EF5-728EF6554C73}"/>
              </a:ext>
            </a:extLst>
          </p:cNvPr>
          <p:cNvSpPr/>
          <p:nvPr/>
        </p:nvSpPr>
        <p:spPr>
          <a:xfrm>
            <a:off x="388640" y="4707304"/>
            <a:ext cx="3564670" cy="1301042"/>
          </a:xfrm>
          <a:prstGeom prst="roundRect">
            <a:avLst>
              <a:gd name="adj" fmla="val 8357"/>
            </a:avLst>
          </a:prstGeom>
          <a:solidFill>
            <a:srgbClr val="10243E"/>
          </a:solidFill>
          <a:ln w="6350">
            <a:solidFill>
              <a:srgbClr val="18386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sv-S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2800" dirty="0">
                <a:solidFill>
                  <a:srgbClr val="FFC000"/>
                </a:solidFill>
                <a:latin typeface="Font Awesome 5 Pro Light" panose="02000303000000000000" pitchFamily="50" charset="0"/>
              </a:rPr>
              <a:t></a:t>
            </a:r>
          </a:p>
          <a:p>
            <a:pPr algn="ctr"/>
            <a:r>
              <a:rPr lang="en-GB" sz="1600" b="1" dirty="0">
                <a:solidFill>
                  <a:srgbClr val="FFC000"/>
                </a:solidFill>
                <a:latin typeface="Abel Pro" panose="02000506030000020004" pitchFamily="50" charset="0"/>
              </a:rPr>
              <a:t>3-7 days</a:t>
            </a:r>
          </a:p>
          <a:p>
            <a:pPr algn="ctr"/>
            <a:r>
              <a:rPr lang="en-GB" sz="1100" dirty="0">
                <a:solidFill>
                  <a:schemeClr val="bg1"/>
                </a:solidFill>
                <a:latin typeface="Abel Pro" panose="02000506030000020004" pitchFamily="50" charset="0"/>
              </a:rPr>
              <a:t>Period for the PoC.</a:t>
            </a:r>
          </a:p>
        </p:txBody>
      </p:sp>
      <p:sp>
        <p:nvSpPr>
          <p:cNvPr id="2" name="textruta 48">
            <a:extLst>
              <a:ext uri="{FF2B5EF4-FFF2-40B4-BE49-F238E27FC236}">
                <a16:creationId xmlns:a16="http://schemas.microsoft.com/office/drawing/2014/main" id="{57F304F3-405D-8E37-2213-FD9C6CBFC1F6}"/>
              </a:ext>
            </a:extLst>
          </p:cNvPr>
          <p:cNvSpPr txBox="1"/>
          <p:nvPr/>
        </p:nvSpPr>
        <p:spPr>
          <a:xfrm>
            <a:off x="6647996" y="763693"/>
            <a:ext cx="1818514" cy="1077218"/>
          </a:xfrm>
          <a:prstGeom prst="rect">
            <a:avLst/>
          </a:prstGeom>
          <a:noFill/>
        </p:spPr>
        <p:txBody>
          <a:bodyPr wrap="square" rtlCol="0">
            <a:spAutoFit/>
          </a:bodyPr>
          <a:ls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sv-SE" sz="2800" dirty="0">
                <a:solidFill>
                  <a:srgbClr val="FFC000"/>
                </a:solidFill>
                <a:latin typeface="Font Awesome 5 Pro Light" panose="02000303000000000000" pitchFamily="50" charset="0"/>
              </a:rPr>
              <a:t></a:t>
            </a:r>
          </a:p>
          <a:p>
            <a:pPr algn="ctr"/>
            <a:r>
              <a:rPr lang="sv-SE" sz="1600" b="1" dirty="0">
                <a:latin typeface="Abel Pro" panose="02000506030000020004" pitchFamily="50" charset="0"/>
              </a:rPr>
              <a:t>Decision</a:t>
            </a:r>
          </a:p>
          <a:p>
            <a:pPr algn="ctr"/>
            <a:r>
              <a:rPr lang="en-US" sz="1000" dirty="0">
                <a:latin typeface="Abel Pro" panose="02000506030000020004" pitchFamily="50" charset="0"/>
              </a:rPr>
              <a:t>Decisions are made regarding entering into an agreement.</a:t>
            </a:r>
            <a:endParaRPr lang="sv-SE" sz="1000" dirty="0">
              <a:latin typeface="Abel Pro" panose="02000506030000020004" pitchFamily="50" charset="0"/>
            </a:endParaRPr>
          </a:p>
        </p:txBody>
      </p:sp>
      <p:cxnSp>
        <p:nvCxnSpPr>
          <p:cNvPr id="3" name="Rak koppling 2">
            <a:extLst>
              <a:ext uri="{FF2B5EF4-FFF2-40B4-BE49-F238E27FC236}">
                <a16:creationId xmlns:a16="http://schemas.microsoft.com/office/drawing/2014/main" id="{AA88CF0F-7C90-E88F-3C12-2597B78EAC08}"/>
              </a:ext>
            </a:extLst>
          </p:cNvPr>
          <p:cNvCxnSpPr>
            <a:cxnSpLocks/>
          </p:cNvCxnSpPr>
          <p:nvPr/>
        </p:nvCxnSpPr>
        <p:spPr>
          <a:xfrm flipV="1">
            <a:off x="7557253" y="1840911"/>
            <a:ext cx="0" cy="1729517"/>
          </a:xfrm>
          <a:prstGeom prst="line">
            <a:avLst/>
          </a:prstGeom>
          <a:ln>
            <a:solidFill>
              <a:srgbClr val="10243E"/>
            </a:solidFill>
            <a:prstDash val="dash"/>
            <a:head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8651964"/>
      </p:ext>
    </p:extLst>
  </p:cSld>
  <p:clrMapOvr>
    <a:masterClrMapping/>
  </p:clrMapOvr>
  <p:transition spd="slow">
    <p:wip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55">
            <a:extLst>
              <a:ext uri="{FF2B5EF4-FFF2-40B4-BE49-F238E27FC236}">
                <a16:creationId xmlns:a16="http://schemas.microsoft.com/office/drawing/2014/main" id="{48855DA3-DAA5-4B36-A1BE-1A72AB95FA8A}"/>
              </a:ext>
            </a:extLst>
          </p:cNvPr>
          <p:cNvSpPr/>
          <p:nvPr/>
        </p:nvSpPr>
        <p:spPr>
          <a:xfrm>
            <a:off x="0" y="5990897"/>
            <a:ext cx="12188825" cy="8671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dirty="0">
              <a:solidFill>
                <a:schemeClr val="bg1"/>
              </a:solidFill>
              <a:latin typeface="Abel Pro" panose="02000506030000020004" pitchFamily="50" charset="0"/>
            </a:endParaRPr>
          </a:p>
        </p:txBody>
      </p:sp>
      <p:sp>
        <p:nvSpPr>
          <p:cNvPr id="5" name="textruta 4">
            <a:extLst>
              <a:ext uri="{FF2B5EF4-FFF2-40B4-BE49-F238E27FC236}">
                <a16:creationId xmlns:a16="http://schemas.microsoft.com/office/drawing/2014/main" id="{BCBBA415-12D8-4017-B776-006E90FF1524}"/>
              </a:ext>
            </a:extLst>
          </p:cNvPr>
          <p:cNvSpPr txBox="1">
            <a:spLocks/>
          </p:cNvSpPr>
          <p:nvPr/>
        </p:nvSpPr>
        <p:spPr>
          <a:xfrm>
            <a:off x="6345004" y="6066167"/>
            <a:ext cx="2051229" cy="492443"/>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u="none" strike="noStrike" kern="1200" cap="none" spc="0" normalizeH="0" baseline="0" noProof="0" dirty="0">
                <a:ln>
                  <a:noFill/>
                </a:ln>
                <a:solidFill>
                  <a:schemeClr val="bg1"/>
                </a:solidFill>
                <a:effectLst/>
                <a:uLnTx/>
                <a:uFillTx/>
                <a:latin typeface="Abel Pro" panose="02000506030000020004" pitchFamily="50" charset="0"/>
              </a:rPr>
              <a:t>Unknown threats</a:t>
            </a:r>
            <a:endParaRPr lang="en-GB" sz="2000" b="1" dirty="0">
              <a:solidFill>
                <a:schemeClr val="bg1"/>
              </a:solidFill>
              <a:latin typeface="Abel Pro" panose="02000506030000020004" pitchFamily="50"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chemeClr val="bg1"/>
                </a:solidFill>
                <a:effectLst/>
                <a:uLnTx/>
                <a:uFillTx/>
                <a:latin typeface="Abel Pro" panose="02000506030000020004" pitchFamily="50" charset="0"/>
              </a:rPr>
              <a:t>Hard to protect against.</a:t>
            </a:r>
          </a:p>
        </p:txBody>
      </p:sp>
      <p:sp>
        <p:nvSpPr>
          <p:cNvPr id="6" name="Rectangle 55">
            <a:extLst>
              <a:ext uri="{FF2B5EF4-FFF2-40B4-BE49-F238E27FC236}">
                <a16:creationId xmlns:a16="http://schemas.microsoft.com/office/drawing/2014/main" id="{6EAFA28C-4F2B-4A7D-A478-79A59F601228}"/>
              </a:ext>
            </a:extLst>
          </p:cNvPr>
          <p:cNvSpPr/>
          <p:nvPr/>
        </p:nvSpPr>
        <p:spPr>
          <a:xfrm>
            <a:off x="-1" y="2690815"/>
            <a:ext cx="12188825" cy="3075962"/>
          </a:xfrm>
          <a:prstGeom prst="rect">
            <a:avLst/>
          </a:prstGeom>
          <a:solidFill>
            <a:srgbClr val="DE1032">
              <a:alpha val="6274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dirty="0">
              <a:solidFill>
                <a:schemeClr val="bg1"/>
              </a:solidFill>
              <a:latin typeface="Abel Pro" panose="02000506030000020004" pitchFamily="50" charset="0"/>
            </a:endParaRPr>
          </a:p>
        </p:txBody>
      </p:sp>
      <p:sp>
        <p:nvSpPr>
          <p:cNvPr id="7" name="textruta 6">
            <a:extLst>
              <a:ext uri="{FF2B5EF4-FFF2-40B4-BE49-F238E27FC236}">
                <a16:creationId xmlns:a16="http://schemas.microsoft.com/office/drawing/2014/main" id="{9B708AF9-AEFD-4EEE-87CD-300E6C2ED163}"/>
              </a:ext>
            </a:extLst>
          </p:cNvPr>
          <p:cNvSpPr txBox="1">
            <a:spLocks/>
          </p:cNvSpPr>
          <p:nvPr/>
        </p:nvSpPr>
        <p:spPr>
          <a:xfrm>
            <a:off x="4338429" y="3429000"/>
            <a:ext cx="6064378" cy="1599555"/>
          </a:xfrm>
          <a:prstGeom prst="rect">
            <a:avLst/>
          </a:prstGeom>
          <a:noFill/>
        </p:spPr>
        <p:txBody>
          <a:bodyPr wrap="square" lIns="0" tIns="0" rIns="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6000" b="1" u="none" strike="noStrike" kern="1200" cap="none" spc="0" normalizeH="0" baseline="0" noProof="0" dirty="0">
                <a:ln>
                  <a:noFill/>
                </a:ln>
                <a:solidFill>
                  <a:schemeClr val="bg1"/>
                </a:solidFill>
                <a:effectLst/>
                <a:uLnTx/>
                <a:uFillTx/>
                <a:latin typeface="Abel Pro" panose="02000506030000020004" pitchFamily="50" charset="0"/>
              </a:rPr>
              <a:t>Unknown threats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schemeClr val="bg1"/>
                </a:solidFill>
                <a:effectLst/>
                <a:uLnTx/>
                <a:uFillTx/>
                <a:latin typeface="Abel Pro" panose="02000506030000020004" pitchFamily="50" charset="0"/>
              </a:rPr>
              <a:t>Could know about and </a:t>
            </a:r>
            <a:r>
              <a:rPr kumimoji="0" lang="en-GB" sz="2800" i="0" u="sng" strike="noStrike" kern="1200" cap="none" spc="0" normalizeH="0" baseline="0" noProof="0" dirty="0">
                <a:ln>
                  <a:noFill/>
                </a:ln>
                <a:solidFill>
                  <a:schemeClr val="bg1"/>
                </a:solidFill>
                <a:effectLst/>
                <a:uLnTx/>
                <a:uFillTx/>
                <a:latin typeface="Abel Pro" panose="02000506030000020004" pitchFamily="50" charset="0"/>
              </a:rPr>
              <a:t>proactively</a:t>
            </a:r>
            <a:r>
              <a:rPr kumimoji="0" lang="en-GB" sz="2800" b="0" i="0" u="none" strike="noStrike" kern="1200" cap="none" spc="0" normalizeH="0" baseline="0" noProof="0" dirty="0">
                <a:ln>
                  <a:noFill/>
                </a:ln>
                <a:solidFill>
                  <a:schemeClr val="bg1"/>
                </a:solidFill>
                <a:effectLst/>
                <a:uLnTx/>
                <a:uFillTx/>
                <a:latin typeface="Abel Pro" panose="02000506030000020004" pitchFamily="50" charset="0"/>
              </a:rPr>
              <a:t> take action against.</a:t>
            </a:r>
          </a:p>
        </p:txBody>
      </p:sp>
      <p:sp>
        <p:nvSpPr>
          <p:cNvPr id="8" name="textruta 7">
            <a:extLst>
              <a:ext uri="{FF2B5EF4-FFF2-40B4-BE49-F238E27FC236}">
                <a16:creationId xmlns:a16="http://schemas.microsoft.com/office/drawing/2014/main" id="{E6EE54E8-6718-4CF7-8CF1-C85C59D250C4}"/>
              </a:ext>
            </a:extLst>
          </p:cNvPr>
          <p:cNvSpPr txBox="1">
            <a:spLocks/>
          </p:cNvSpPr>
          <p:nvPr/>
        </p:nvSpPr>
        <p:spPr>
          <a:xfrm>
            <a:off x="6178750" y="1775835"/>
            <a:ext cx="2383736" cy="615553"/>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1" u="none" strike="noStrike" kern="1200" cap="none" spc="0" normalizeH="0" baseline="0" noProof="0" dirty="0">
                <a:ln>
                  <a:noFill/>
                </a:ln>
                <a:solidFill>
                  <a:schemeClr val="bg1"/>
                </a:solidFill>
                <a:effectLst/>
                <a:uLnTx/>
                <a:uFillTx/>
                <a:latin typeface="Abel Pro" panose="02000506030000020004" pitchFamily="50" charset="0"/>
              </a:rPr>
              <a:t>Known threats</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dirty="0">
                <a:solidFill>
                  <a:schemeClr val="bg1"/>
                </a:solidFill>
                <a:latin typeface="Abel Pro" panose="02000506030000020004" pitchFamily="50" charset="0"/>
              </a:rPr>
              <a:t>Protected against today.</a:t>
            </a:r>
            <a:endParaRPr kumimoji="0" lang="en-GB" sz="600" b="0" i="0" u="none" strike="noStrike" kern="1200" cap="none" spc="0" normalizeH="0" baseline="0" noProof="0" dirty="0">
              <a:ln>
                <a:noFill/>
              </a:ln>
              <a:solidFill>
                <a:schemeClr val="bg1"/>
              </a:solidFill>
              <a:effectLst/>
              <a:uLnTx/>
              <a:uFillTx/>
              <a:latin typeface="Abel Pro" panose="02000506030000020004" pitchFamily="50" charset="0"/>
            </a:endParaRPr>
          </a:p>
        </p:txBody>
      </p:sp>
    </p:spTree>
    <p:extLst>
      <p:ext uri="{BB962C8B-B14F-4D97-AF65-F5344CB8AC3E}">
        <p14:creationId xmlns:p14="http://schemas.microsoft.com/office/powerpoint/2010/main" val="1470023494"/>
      </p:ext>
    </p:extLst>
  </p:cSld>
  <p:clrMapOvr>
    <a:masterClrMapping/>
  </p:clrMapOvr>
  <p:transition spd="slow">
    <p:wip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83D07EDF-B3FC-23F4-D085-DBE5FA014A8D}"/>
              </a:ext>
            </a:extLst>
          </p:cNvPr>
          <p:cNvSpPr>
            <a:spLocks noGrp="1"/>
          </p:cNvSpPr>
          <p:nvPr>
            <p:ph type="title"/>
          </p:nvPr>
        </p:nvSpPr>
        <p:spPr/>
        <p:txBody>
          <a:bodyPr/>
          <a:lstStyle/>
          <a:p>
            <a:r>
              <a:rPr lang="en-US" dirty="0"/>
              <a:t>OVERVIEW</a:t>
            </a:r>
          </a:p>
        </p:txBody>
      </p:sp>
      <p:sp>
        <p:nvSpPr>
          <p:cNvPr id="4" name="Rektangel: rundade hörn 3">
            <a:extLst>
              <a:ext uri="{FF2B5EF4-FFF2-40B4-BE49-F238E27FC236}">
                <a16:creationId xmlns:a16="http://schemas.microsoft.com/office/drawing/2014/main" id="{75755317-FE64-BBEE-0A05-ECAD018CE7F6}"/>
              </a:ext>
            </a:extLst>
          </p:cNvPr>
          <p:cNvSpPr/>
          <p:nvPr/>
        </p:nvSpPr>
        <p:spPr>
          <a:xfrm>
            <a:off x="2565184" y="1474640"/>
            <a:ext cx="8183223" cy="1777580"/>
          </a:xfrm>
          <a:prstGeom prst="roundRect">
            <a:avLst>
              <a:gd name="adj" fmla="val 8722"/>
            </a:avLst>
          </a:prstGeom>
          <a:noFill/>
          <a:ln w="28575">
            <a:solidFill>
              <a:srgbClr val="FFC000"/>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ktangel 4">
            <a:extLst>
              <a:ext uri="{FF2B5EF4-FFF2-40B4-BE49-F238E27FC236}">
                <a16:creationId xmlns:a16="http://schemas.microsoft.com/office/drawing/2014/main" id="{B0118F10-04A7-9487-FFE9-5F363C69CA49}"/>
              </a:ext>
            </a:extLst>
          </p:cNvPr>
          <p:cNvSpPr/>
          <p:nvPr/>
        </p:nvSpPr>
        <p:spPr>
          <a:xfrm>
            <a:off x="2196612" y="2446880"/>
            <a:ext cx="8841057" cy="90362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2" descr="A firewall icon in isometric editable design 6530672 Vector ...">
            <a:extLst>
              <a:ext uri="{FF2B5EF4-FFF2-40B4-BE49-F238E27FC236}">
                <a16:creationId xmlns:a16="http://schemas.microsoft.com/office/drawing/2014/main" id="{33C276D8-5A5D-B14C-09BE-784A6BAEE78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7351541" y="2669933"/>
            <a:ext cx="2219285" cy="2219285"/>
          </a:xfrm>
          <a:prstGeom prst="rect">
            <a:avLst/>
          </a:prstGeom>
          <a:noFill/>
          <a:extLst>
            <a:ext uri="{909E8E84-426E-40DD-AFC4-6F175D3DCCD1}">
              <a14:hiddenFill xmlns:a14="http://schemas.microsoft.com/office/drawing/2010/main">
                <a:solidFill>
                  <a:srgbClr val="FFFFFF"/>
                </a:solidFill>
              </a14:hiddenFill>
            </a:ext>
          </a:extLst>
        </p:spPr>
      </p:pic>
      <p:sp>
        <p:nvSpPr>
          <p:cNvPr id="7" name="Moln 6">
            <a:extLst>
              <a:ext uri="{FF2B5EF4-FFF2-40B4-BE49-F238E27FC236}">
                <a16:creationId xmlns:a16="http://schemas.microsoft.com/office/drawing/2014/main" id="{27CB4FC6-63E6-7ED6-6642-CBE2DF6CEC8B}"/>
              </a:ext>
            </a:extLst>
          </p:cNvPr>
          <p:cNvSpPr/>
          <p:nvPr/>
        </p:nvSpPr>
        <p:spPr>
          <a:xfrm>
            <a:off x="745316" y="2010487"/>
            <a:ext cx="1659429" cy="1175304"/>
          </a:xfrm>
          <a:prstGeom prst="cloud">
            <a:avLst/>
          </a:prstGeom>
          <a:solidFill>
            <a:schemeClr val="bg1"/>
          </a:solidFill>
          <a:ln>
            <a:solidFill>
              <a:srgbClr val="0924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dirty="0">
              <a:ln>
                <a:noFill/>
              </a:ln>
              <a:solidFill>
                <a:srgbClr val="10243E"/>
              </a:solidFill>
              <a:effectLst/>
              <a:uLnTx/>
              <a:uFillTx/>
              <a:latin typeface="Abel" panose="02000506030000020004" pitchFamily="2" charset="0"/>
              <a:ea typeface="+mn-ea"/>
              <a:cs typeface="+mn-cs"/>
            </a:endParaRPr>
          </a:p>
        </p:txBody>
      </p:sp>
      <p:sp>
        <p:nvSpPr>
          <p:cNvPr id="8" name="Rektangel: rundade hörn 7">
            <a:extLst>
              <a:ext uri="{FF2B5EF4-FFF2-40B4-BE49-F238E27FC236}">
                <a16:creationId xmlns:a16="http://schemas.microsoft.com/office/drawing/2014/main" id="{FAAE33C1-6B31-4ABF-74D0-34189B5911D7}"/>
              </a:ext>
            </a:extLst>
          </p:cNvPr>
          <p:cNvSpPr/>
          <p:nvPr/>
        </p:nvSpPr>
        <p:spPr>
          <a:xfrm>
            <a:off x="1214617" y="2433428"/>
            <a:ext cx="2701139" cy="2635152"/>
          </a:xfrm>
          <a:prstGeom prst="roundRect">
            <a:avLst>
              <a:gd name="adj" fmla="val 6133"/>
            </a:avLst>
          </a:prstGeom>
          <a:solidFill>
            <a:srgbClr val="092440"/>
          </a:solidFill>
          <a:ln w="12700">
            <a:noFill/>
          </a:ln>
        </p:spPr>
        <p:style>
          <a:lnRef idx="2">
            <a:schemeClr val="accent1">
              <a:shade val="50000"/>
            </a:schemeClr>
          </a:lnRef>
          <a:fillRef idx="1">
            <a:schemeClr val="accent1"/>
          </a:fillRef>
          <a:effectRef idx="0">
            <a:schemeClr val="accent1"/>
          </a:effectRef>
          <a:fontRef idx="minor">
            <a:schemeClr val="lt1"/>
          </a:fontRef>
        </p:style>
        <p:txBody>
          <a:bodyPr tIns="90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dirty="0">
              <a:ln>
                <a:noFill/>
              </a:ln>
              <a:solidFill>
                <a:prstClr val="white"/>
              </a:solidFill>
              <a:effectLst/>
              <a:uLnTx/>
              <a:uFillTx/>
              <a:latin typeface="Abel" panose="02000506030000020004" pitchFamily="2" charset="0"/>
              <a:ea typeface="+mn-ea"/>
              <a:cs typeface="+mn-cs"/>
            </a:endParaRPr>
          </a:p>
        </p:txBody>
      </p:sp>
      <p:pic>
        <p:nvPicPr>
          <p:cNvPr id="9" name="Bildobjekt 8">
            <a:extLst>
              <a:ext uri="{FF2B5EF4-FFF2-40B4-BE49-F238E27FC236}">
                <a16:creationId xmlns:a16="http://schemas.microsoft.com/office/drawing/2014/main" id="{FF864A6A-7690-3688-1165-5DA66BA3D4B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78097" y="2686434"/>
            <a:ext cx="2072430" cy="468169"/>
          </a:xfrm>
          <a:prstGeom prst="rect">
            <a:avLst/>
          </a:prstGeom>
        </p:spPr>
      </p:pic>
      <p:pic>
        <p:nvPicPr>
          <p:cNvPr id="10" name="Graphic 17">
            <a:extLst>
              <a:ext uri="{FF2B5EF4-FFF2-40B4-BE49-F238E27FC236}">
                <a16:creationId xmlns:a16="http://schemas.microsoft.com/office/drawing/2014/main" id="{ECCC5D11-734F-7447-3CD2-55272BA1FF5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056363" y="3500753"/>
            <a:ext cx="1017646" cy="1017646"/>
          </a:xfrm>
          <a:prstGeom prst="rect">
            <a:avLst/>
          </a:prstGeom>
        </p:spPr>
      </p:pic>
      <p:grpSp>
        <p:nvGrpSpPr>
          <p:cNvPr id="11" name="Grupp 10">
            <a:extLst>
              <a:ext uri="{FF2B5EF4-FFF2-40B4-BE49-F238E27FC236}">
                <a16:creationId xmlns:a16="http://schemas.microsoft.com/office/drawing/2014/main" id="{E61BDC1C-4CD8-D81D-D592-891998ADB403}"/>
              </a:ext>
            </a:extLst>
          </p:cNvPr>
          <p:cNvGrpSpPr/>
          <p:nvPr/>
        </p:nvGrpSpPr>
        <p:grpSpPr>
          <a:xfrm>
            <a:off x="371168" y="4518399"/>
            <a:ext cx="2240834" cy="1375131"/>
            <a:chOff x="3826518" y="1339151"/>
            <a:chExt cx="8210857" cy="5038752"/>
          </a:xfrm>
        </p:grpSpPr>
        <p:pic>
          <p:nvPicPr>
            <p:cNvPr id="12" name="Picture 10" descr="Graphical user interface, application&#10;&#10;Description automatically generated">
              <a:extLst>
                <a:ext uri="{FF2B5EF4-FFF2-40B4-BE49-F238E27FC236}">
                  <a16:creationId xmlns:a16="http://schemas.microsoft.com/office/drawing/2014/main" id="{89E590A1-B769-3559-01C7-7D45F000EF0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26518" y="1339151"/>
              <a:ext cx="8210857" cy="5038752"/>
            </a:xfrm>
            <a:prstGeom prst="rect">
              <a:avLst/>
            </a:prstGeom>
          </p:spPr>
        </p:pic>
        <p:pic>
          <p:nvPicPr>
            <p:cNvPr id="13" name="Bildobjekt 12">
              <a:extLst>
                <a:ext uri="{FF2B5EF4-FFF2-40B4-BE49-F238E27FC236}">
                  <a16:creationId xmlns:a16="http://schemas.microsoft.com/office/drawing/2014/main" id="{661D3338-679D-8788-F7FC-779AF7676A87}"/>
                </a:ext>
              </a:extLst>
            </p:cNvPr>
            <p:cNvPicPr>
              <a:picLocks noChangeAspect="1"/>
            </p:cNvPicPr>
            <p:nvPr/>
          </p:nvPicPr>
          <p:blipFill rotWithShape="1">
            <a:blip r:embed="rId7">
              <a:extLst>
                <a:ext uri="{28A0092B-C50C-407E-A947-70E740481C1C}">
                  <a14:useLocalDpi xmlns:a14="http://schemas.microsoft.com/office/drawing/2010/main" val="0"/>
                </a:ext>
              </a:extLst>
            </a:blip>
            <a:srcRect b="13087"/>
            <a:stretch/>
          </p:blipFill>
          <p:spPr>
            <a:xfrm>
              <a:off x="4956329" y="1543161"/>
              <a:ext cx="5950159" cy="3677485"/>
            </a:xfrm>
            <a:prstGeom prst="rect">
              <a:avLst/>
            </a:prstGeom>
          </p:spPr>
        </p:pic>
      </p:grpSp>
      <p:pic>
        <p:nvPicPr>
          <p:cNvPr id="14" name="Picture 2" descr="Wifi Signal - Free technology icons">
            <a:extLst>
              <a:ext uri="{FF2B5EF4-FFF2-40B4-BE49-F238E27FC236}">
                <a16:creationId xmlns:a16="http://schemas.microsoft.com/office/drawing/2014/main" id="{C9C9619E-C276-407A-3C87-6E0BA9AF76B0}"/>
              </a:ext>
            </a:extLst>
          </p:cNvPr>
          <p:cNvPicPr>
            <a:picLocks noChangeAspect="1" noChangeArrowheads="1"/>
          </p:cNvPicPr>
          <p:nvPr/>
        </p:nvPicPr>
        <p:blipFill>
          <a:blip r:embed="rId8">
            <a:alphaModFix amt="5000"/>
            <a:extLst>
              <a:ext uri="{28A0092B-C50C-407E-A947-70E740481C1C}">
                <a14:useLocalDpi xmlns:a14="http://schemas.microsoft.com/office/drawing/2010/main" val="0"/>
              </a:ext>
            </a:extLst>
          </a:blip>
          <a:srcRect/>
          <a:stretch>
            <a:fillRect/>
          </a:stretch>
        </p:blipFill>
        <p:spPr bwMode="auto">
          <a:xfrm rot="5400000">
            <a:off x="2743183" y="1312604"/>
            <a:ext cx="4876800" cy="4876800"/>
          </a:xfrm>
          <a:prstGeom prst="rect">
            <a:avLst/>
          </a:prstGeom>
          <a:noFill/>
          <a:extLst>
            <a:ext uri="{909E8E84-426E-40DD-AFC4-6F175D3DCCD1}">
              <a14:hiddenFill xmlns:a14="http://schemas.microsoft.com/office/drawing/2010/main">
                <a:solidFill>
                  <a:srgbClr val="FFFFFF"/>
                </a:solidFill>
              </a14:hiddenFill>
            </a:ext>
          </a:extLst>
        </p:spPr>
      </p:pic>
      <p:sp>
        <p:nvSpPr>
          <p:cNvPr id="15" name="Moln 14">
            <a:extLst>
              <a:ext uri="{FF2B5EF4-FFF2-40B4-BE49-F238E27FC236}">
                <a16:creationId xmlns:a16="http://schemas.microsoft.com/office/drawing/2014/main" id="{192DFBBB-FCBD-680D-72E7-05A8A7F5C309}"/>
              </a:ext>
            </a:extLst>
          </p:cNvPr>
          <p:cNvSpPr/>
          <p:nvPr/>
        </p:nvSpPr>
        <p:spPr>
          <a:xfrm>
            <a:off x="5754581" y="2497258"/>
            <a:ext cx="1659429" cy="1175304"/>
          </a:xfrm>
          <a:prstGeom prst="cloud">
            <a:avLst/>
          </a:prstGeom>
          <a:solidFill>
            <a:schemeClr val="bg1"/>
          </a:solidFill>
          <a:ln>
            <a:solidFill>
              <a:srgbClr val="0924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dirty="0">
              <a:ln>
                <a:noFill/>
              </a:ln>
              <a:solidFill>
                <a:srgbClr val="10243E"/>
              </a:solidFill>
              <a:effectLst/>
              <a:uLnTx/>
              <a:uFillTx/>
              <a:latin typeface="Abel" panose="02000506030000020004" pitchFamily="2" charset="0"/>
              <a:ea typeface="+mn-ea"/>
              <a:cs typeface="+mn-cs"/>
            </a:endParaRPr>
          </a:p>
        </p:txBody>
      </p:sp>
      <p:sp>
        <p:nvSpPr>
          <p:cNvPr id="16" name="Rektangel: rundade hörn 15">
            <a:extLst>
              <a:ext uri="{FF2B5EF4-FFF2-40B4-BE49-F238E27FC236}">
                <a16:creationId xmlns:a16="http://schemas.microsoft.com/office/drawing/2014/main" id="{92E650A9-4ACF-2B11-9ABA-D42037A26891}"/>
              </a:ext>
            </a:extLst>
          </p:cNvPr>
          <p:cNvSpPr/>
          <p:nvPr/>
        </p:nvSpPr>
        <p:spPr>
          <a:xfrm>
            <a:off x="4636328" y="2835335"/>
            <a:ext cx="2325004" cy="1765581"/>
          </a:xfrm>
          <a:prstGeom prst="roundRect">
            <a:avLst>
              <a:gd name="adj" fmla="val 7077"/>
            </a:avLst>
          </a:prstGeom>
          <a:solidFill>
            <a:schemeClr val="bg1"/>
          </a:solidFill>
          <a:ln w="12700">
            <a:solidFill>
              <a:srgbClr val="092440"/>
            </a:solidFill>
          </a:ln>
        </p:spPr>
        <p:style>
          <a:lnRef idx="2">
            <a:schemeClr val="accent1">
              <a:shade val="50000"/>
            </a:schemeClr>
          </a:lnRef>
          <a:fillRef idx="1">
            <a:schemeClr val="accent1"/>
          </a:fillRef>
          <a:effectRef idx="0">
            <a:schemeClr val="accent1"/>
          </a:effectRef>
          <a:fontRef idx="minor">
            <a:schemeClr val="lt1"/>
          </a:fontRef>
        </p:style>
        <p:txBody>
          <a:bodyPr tIns="90000"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dirty="0">
              <a:ln>
                <a:noFill/>
              </a:ln>
              <a:solidFill>
                <a:srgbClr val="10243E"/>
              </a:solidFill>
              <a:effectLst/>
              <a:uLnTx/>
              <a:uFillTx/>
              <a:latin typeface="Font Awesome 5 Pro Light" panose="02000303000000000000" pitchFamily="50"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dirty="0">
              <a:ln>
                <a:noFill/>
              </a:ln>
              <a:solidFill>
                <a:srgbClr val="10243E"/>
              </a:solidFill>
              <a:effectLst/>
              <a:uLnTx/>
              <a:uFillTx/>
              <a:latin typeface="Font Awesome 5 Pro Light" panose="02000303000000000000" pitchFamily="50"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i="0" u="none" strike="noStrike" kern="1200" cap="none" spc="0" normalizeH="0" baseline="0" dirty="0">
                <a:ln>
                  <a:noFill/>
                </a:ln>
                <a:solidFill>
                  <a:srgbClr val="10243E"/>
                </a:solidFill>
                <a:effectLst/>
                <a:uLnTx/>
                <a:uFillTx/>
                <a:latin typeface="Abel Pro" panose="02000506030000020004" pitchFamily="50" charset="0"/>
              </a:rPr>
              <a:t>IT infrastructure exposed to internet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i="0" u="none" strike="noStrike" kern="1200" cap="none" spc="0" normalizeH="0" baseline="0" dirty="0">
              <a:ln>
                <a:noFill/>
              </a:ln>
              <a:solidFill>
                <a:srgbClr val="10243E"/>
              </a:solidFill>
              <a:effectLst/>
              <a:uLnTx/>
              <a:uFillTx/>
              <a:latin typeface="Abel Pro" panose="02000506030000020004" pitchFamily="50" charset="0"/>
            </a:endParaRPr>
          </a:p>
        </p:txBody>
      </p:sp>
      <p:grpSp>
        <p:nvGrpSpPr>
          <p:cNvPr id="36" name="Grupp 35">
            <a:extLst>
              <a:ext uri="{FF2B5EF4-FFF2-40B4-BE49-F238E27FC236}">
                <a16:creationId xmlns:a16="http://schemas.microsoft.com/office/drawing/2014/main" id="{194CB2F8-71BB-3C70-BC02-53E89E3D89C6}"/>
              </a:ext>
            </a:extLst>
          </p:cNvPr>
          <p:cNvGrpSpPr/>
          <p:nvPr/>
        </p:nvGrpSpPr>
        <p:grpSpPr>
          <a:xfrm>
            <a:off x="5275690" y="3007520"/>
            <a:ext cx="1066208" cy="497209"/>
            <a:chOff x="5275690" y="3007520"/>
            <a:chExt cx="1066208" cy="497209"/>
          </a:xfrm>
        </p:grpSpPr>
        <p:pic>
          <p:nvPicPr>
            <p:cNvPr id="17" name="Graphic 38">
              <a:extLst>
                <a:ext uri="{FF2B5EF4-FFF2-40B4-BE49-F238E27FC236}">
                  <a16:creationId xmlns:a16="http://schemas.microsoft.com/office/drawing/2014/main" id="{331220D3-3D2F-35C0-8689-BE8D9332AB4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80337" y="3260889"/>
              <a:ext cx="304800" cy="243840"/>
            </a:xfrm>
            <a:prstGeom prst="rect">
              <a:avLst/>
            </a:prstGeom>
          </p:spPr>
        </p:pic>
        <p:pic>
          <p:nvPicPr>
            <p:cNvPr id="18" name="Graphic 39">
              <a:extLst>
                <a:ext uri="{FF2B5EF4-FFF2-40B4-BE49-F238E27FC236}">
                  <a16:creationId xmlns:a16="http://schemas.microsoft.com/office/drawing/2014/main" id="{7234C200-15B1-BBEF-1033-94BE492CC26A}"/>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662419" y="3256913"/>
              <a:ext cx="304800" cy="243840"/>
            </a:xfrm>
            <a:prstGeom prst="rect">
              <a:avLst/>
            </a:prstGeom>
          </p:spPr>
        </p:pic>
        <p:pic>
          <p:nvPicPr>
            <p:cNvPr id="19" name="Graphic 40">
              <a:extLst>
                <a:ext uri="{FF2B5EF4-FFF2-40B4-BE49-F238E27FC236}">
                  <a16:creationId xmlns:a16="http://schemas.microsoft.com/office/drawing/2014/main" id="{140C02C7-9EC7-7FEF-E86C-41ACC20927BE}"/>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037098" y="3256913"/>
              <a:ext cx="304800" cy="243840"/>
            </a:xfrm>
            <a:prstGeom prst="rect">
              <a:avLst/>
            </a:prstGeom>
          </p:spPr>
        </p:pic>
        <p:pic>
          <p:nvPicPr>
            <p:cNvPr id="20" name="Graphic 41">
              <a:extLst>
                <a:ext uri="{FF2B5EF4-FFF2-40B4-BE49-F238E27FC236}">
                  <a16:creationId xmlns:a16="http://schemas.microsoft.com/office/drawing/2014/main" id="{DCD8748D-2B10-AB5F-C514-409BBCE76B7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75690" y="3007520"/>
              <a:ext cx="304800" cy="243840"/>
            </a:xfrm>
            <a:prstGeom prst="rect">
              <a:avLst/>
            </a:prstGeom>
          </p:spPr>
        </p:pic>
        <p:pic>
          <p:nvPicPr>
            <p:cNvPr id="21" name="Graphic 42">
              <a:extLst>
                <a:ext uri="{FF2B5EF4-FFF2-40B4-BE49-F238E27FC236}">
                  <a16:creationId xmlns:a16="http://schemas.microsoft.com/office/drawing/2014/main" id="{BDD52C09-61C9-6F8E-6540-09B469510F1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647700" y="3007520"/>
              <a:ext cx="304800" cy="243840"/>
            </a:xfrm>
            <a:prstGeom prst="rect">
              <a:avLst/>
            </a:prstGeom>
          </p:spPr>
        </p:pic>
        <p:pic>
          <p:nvPicPr>
            <p:cNvPr id="22" name="Graphic 43">
              <a:extLst>
                <a:ext uri="{FF2B5EF4-FFF2-40B4-BE49-F238E27FC236}">
                  <a16:creationId xmlns:a16="http://schemas.microsoft.com/office/drawing/2014/main" id="{F4C840BC-51C0-A9AD-3CF6-61D71531CA89}"/>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031634" y="3008087"/>
              <a:ext cx="304800" cy="243840"/>
            </a:xfrm>
            <a:prstGeom prst="rect">
              <a:avLst/>
            </a:prstGeom>
          </p:spPr>
        </p:pic>
      </p:grpSp>
      <p:sp>
        <p:nvSpPr>
          <p:cNvPr id="23" name="Ellips 22">
            <a:extLst>
              <a:ext uri="{FF2B5EF4-FFF2-40B4-BE49-F238E27FC236}">
                <a16:creationId xmlns:a16="http://schemas.microsoft.com/office/drawing/2014/main" id="{3348D303-B2EE-A684-0377-F03FD776B6D7}"/>
              </a:ext>
            </a:extLst>
          </p:cNvPr>
          <p:cNvSpPr/>
          <p:nvPr/>
        </p:nvSpPr>
        <p:spPr>
          <a:xfrm>
            <a:off x="2513701" y="2419861"/>
            <a:ext cx="97864" cy="97864"/>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Ellips 23">
            <a:extLst>
              <a:ext uri="{FF2B5EF4-FFF2-40B4-BE49-F238E27FC236}">
                <a16:creationId xmlns:a16="http://schemas.microsoft.com/office/drawing/2014/main" id="{24F70DA9-FFA3-3A68-78A1-81B989DBAE22}"/>
              </a:ext>
            </a:extLst>
          </p:cNvPr>
          <p:cNvSpPr/>
          <p:nvPr/>
        </p:nvSpPr>
        <p:spPr>
          <a:xfrm>
            <a:off x="10706494" y="2440962"/>
            <a:ext cx="97864" cy="97864"/>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ktangel: rundade hörn 25">
            <a:extLst>
              <a:ext uri="{FF2B5EF4-FFF2-40B4-BE49-F238E27FC236}">
                <a16:creationId xmlns:a16="http://schemas.microsoft.com/office/drawing/2014/main" id="{ECFA750B-1CFC-25C0-660E-34E2937B5691}"/>
              </a:ext>
            </a:extLst>
          </p:cNvPr>
          <p:cNvSpPr/>
          <p:nvPr/>
        </p:nvSpPr>
        <p:spPr>
          <a:xfrm>
            <a:off x="9533295" y="2896786"/>
            <a:ext cx="2325004" cy="1765581"/>
          </a:xfrm>
          <a:prstGeom prst="roundRect">
            <a:avLst>
              <a:gd name="adj" fmla="val 7077"/>
            </a:avLst>
          </a:prstGeom>
          <a:solidFill>
            <a:schemeClr val="bg1"/>
          </a:solidFill>
          <a:ln w="12700">
            <a:solidFill>
              <a:srgbClr val="092440"/>
            </a:solidFill>
          </a:ln>
        </p:spPr>
        <p:style>
          <a:lnRef idx="2">
            <a:schemeClr val="accent1">
              <a:shade val="50000"/>
            </a:schemeClr>
          </a:lnRef>
          <a:fillRef idx="1">
            <a:schemeClr val="accent1"/>
          </a:fillRef>
          <a:effectRef idx="0">
            <a:schemeClr val="accent1"/>
          </a:effectRef>
          <a:fontRef idx="minor">
            <a:schemeClr val="lt1"/>
          </a:fontRef>
        </p:style>
        <p:txBody>
          <a:bodyPr tIns="90000"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dirty="0">
              <a:ln>
                <a:noFill/>
              </a:ln>
              <a:solidFill>
                <a:srgbClr val="10243E"/>
              </a:solidFill>
              <a:effectLst/>
              <a:uLnTx/>
              <a:uFillTx/>
              <a:latin typeface="Font Awesome 5 Pro Light" panose="02000303000000000000" pitchFamily="50"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dirty="0">
              <a:ln>
                <a:noFill/>
              </a:ln>
              <a:solidFill>
                <a:srgbClr val="10243E"/>
              </a:solidFill>
              <a:effectLst/>
              <a:uLnTx/>
              <a:uFillTx/>
              <a:latin typeface="Font Awesome 5 Pro Light" panose="02000303000000000000" pitchFamily="50"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i="0" u="none" strike="noStrike" kern="1200" cap="none" spc="0" normalizeH="0" baseline="0" dirty="0">
                <a:ln>
                  <a:noFill/>
                </a:ln>
                <a:solidFill>
                  <a:srgbClr val="10243E"/>
                </a:solidFill>
                <a:effectLst/>
                <a:uLnTx/>
                <a:uFillTx/>
                <a:latin typeface="Abel Pro" panose="02000506030000020004" pitchFamily="50" charset="0"/>
              </a:rPr>
              <a:t>Local IT infrastructure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i="0" u="none" strike="noStrike" kern="1200" cap="none" spc="0" normalizeH="0" baseline="0" dirty="0">
              <a:ln>
                <a:noFill/>
              </a:ln>
              <a:solidFill>
                <a:srgbClr val="10243E"/>
              </a:solidFill>
              <a:effectLst/>
              <a:uLnTx/>
              <a:uFillTx/>
              <a:latin typeface="Abel Pro" panose="02000506030000020004" pitchFamily="50" charset="0"/>
            </a:endParaRPr>
          </a:p>
        </p:txBody>
      </p:sp>
      <p:grpSp>
        <p:nvGrpSpPr>
          <p:cNvPr id="37" name="Grupp 36">
            <a:extLst>
              <a:ext uri="{FF2B5EF4-FFF2-40B4-BE49-F238E27FC236}">
                <a16:creationId xmlns:a16="http://schemas.microsoft.com/office/drawing/2014/main" id="{C4BD4221-6912-5B99-4CD9-5195462B2799}"/>
              </a:ext>
            </a:extLst>
          </p:cNvPr>
          <p:cNvGrpSpPr/>
          <p:nvPr/>
        </p:nvGrpSpPr>
        <p:grpSpPr>
          <a:xfrm>
            <a:off x="10176811" y="3068083"/>
            <a:ext cx="1066208" cy="497209"/>
            <a:chOff x="10176811" y="3068083"/>
            <a:chExt cx="1066208" cy="497209"/>
          </a:xfrm>
        </p:grpSpPr>
        <p:pic>
          <p:nvPicPr>
            <p:cNvPr id="27" name="Graphic 38">
              <a:extLst>
                <a:ext uri="{FF2B5EF4-FFF2-40B4-BE49-F238E27FC236}">
                  <a16:creationId xmlns:a16="http://schemas.microsoft.com/office/drawing/2014/main" id="{6F18FA23-7B5B-7D7C-DB11-26DE5E5E4885}"/>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181458" y="3321452"/>
              <a:ext cx="304800" cy="243840"/>
            </a:xfrm>
            <a:prstGeom prst="rect">
              <a:avLst/>
            </a:prstGeom>
          </p:spPr>
        </p:pic>
        <p:pic>
          <p:nvPicPr>
            <p:cNvPr id="28" name="Graphic 39">
              <a:extLst>
                <a:ext uri="{FF2B5EF4-FFF2-40B4-BE49-F238E27FC236}">
                  <a16:creationId xmlns:a16="http://schemas.microsoft.com/office/drawing/2014/main" id="{7710601E-6858-A772-C7A9-15566247DC6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563540" y="3317476"/>
              <a:ext cx="304800" cy="243840"/>
            </a:xfrm>
            <a:prstGeom prst="rect">
              <a:avLst/>
            </a:prstGeom>
          </p:spPr>
        </p:pic>
        <p:pic>
          <p:nvPicPr>
            <p:cNvPr id="29" name="Graphic 40">
              <a:extLst>
                <a:ext uri="{FF2B5EF4-FFF2-40B4-BE49-F238E27FC236}">
                  <a16:creationId xmlns:a16="http://schemas.microsoft.com/office/drawing/2014/main" id="{78A5A85C-D138-41EF-37B5-DB17152FFAC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938219" y="3317476"/>
              <a:ext cx="304800" cy="243840"/>
            </a:xfrm>
            <a:prstGeom prst="rect">
              <a:avLst/>
            </a:prstGeom>
          </p:spPr>
        </p:pic>
        <p:pic>
          <p:nvPicPr>
            <p:cNvPr id="30" name="Graphic 41">
              <a:extLst>
                <a:ext uri="{FF2B5EF4-FFF2-40B4-BE49-F238E27FC236}">
                  <a16:creationId xmlns:a16="http://schemas.microsoft.com/office/drawing/2014/main" id="{C466D570-0FB4-7727-4B66-1253D05E8624}"/>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176811" y="3068083"/>
              <a:ext cx="304800" cy="243840"/>
            </a:xfrm>
            <a:prstGeom prst="rect">
              <a:avLst/>
            </a:prstGeom>
          </p:spPr>
        </p:pic>
        <p:pic>
          <p:nvPicPr>
            <p:cNvPr id="31" name="Graphic 42">
              <a:extLst>
                <a:ext uri="{FF2B5EF4-FFF2-40B4-BE49-F238E27FC236}">
                  <a16:creationId xmlns:a16="http://schemas.microsoft.com/office/drawing/2014/main" id="{CE46FEB1-559A-AB42-696A-2795576BA8D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548821" y="3068083"/>
              <a:ext cx="304800" cy="243840"/>
            </a:xfrm>
            <a:prstGeom prst="rect">
              <a:avLst/>
            </a:prstGeom>
          </p:spPr>
        </p:pic>
        <p:pic>
          <p:nvPicPr>
            <p:cNvPr id="32" name="Graphic 43">
              <a:extLst>
                <a:ext uri="{FF2B5EF4-FFF2-40B4-BE49-F238E27FC236}">
                  <a16:creationId xmlns:a16="http://schemas.microsoft.com/office/drawing/2014/main" id="{63ACE9BE-57C4-974C-F975-CFAE32B6E004}"/>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932755" y="3068650"/>
              <a:ext cx="304800" cy="243840"/>
            </a:xfrm>
            <a:prstGeom prst="rect">
              <a:avLst/>
            </a:prstGeom>
          </p:spPr>
        </p:pic>
      </p:grpSp>
      <p:pic>
        <p:nvPicPr>
          <p:cNvPr id="33" name="Graphic 17">
            <a:extLst>
              <a:ext uri="{FF2B5EF4-FFF2-40B4-BE49-F238E27FC236}">
                <a16:creationId xmlns:a16="http://schemas.microsoft.com/office/drawing/2014/main" id="{6876E9B0-2B61-80DD-9034-472853669F7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438398" y="2164517"/>
            <a:ext cx="650754" cy="650754"/>
          </a:xfrm>
          <a:prstGeom prst="rect">
            <a:avLst/>
          </a:prstGeom>
        </p:spPr>
      </p:pic>
      <p:sp>
        <p:nvSpPr>
          <p:cNvPr id="34" name="Pratbubbla: rektangel med rundade hörn 33">
            <a:extLst>
              <a:ext uri="{FF2B5EF4-FFF2-40B4-BE49-F238E27FC236}">
                <a16:creationId xmlns:a16="http://schemas.microsoft.com/office/drawing/2014/main" id="{D3314EE7-E78C-0424-2DED-CAC79C11C775}"/>
              </a:ext>
            </a:extLst>
          </p:cNvPr>
          <p:cNvSpPr/>
          <p:nvPr/>
        </p:nvSpPr>
        <p:spPr>
          <a:xfrm>
            <a:off x="7409321" y="5101468"/>
            <a:ext cx="2431534" cy="1297982"/>
          </a:xfrm>
          <a:prstGeom prst="wedgeRoundRectCallout">
            <a:avLst>
              <a:gd name="adj1" fmla="val -43147"/>
              <a:gd name="adj2" fmla="val -82050"/>
              <a:gd name="adj3" fmla="val 16667"/>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Abel Pro" panose="02000506030000020004" pitchFamily="50" charset="0"/>
              </a:rPr>
              <a:t>Scans normally run weekly or monthly.</a:t>
            </a:r>
          </a:p>
        </p:txBody>
      </p:sp>
      <p:sp>
        <p:nvSpPr>
          <p:cNvPr id="35" name="Pratbubbla: rektangel med rundade hörn 34">
            <a:extLst>
              <a:ext uri="{FF2B5EF4-FFF2-40B4-BE49-F238E27FC236}">
                <a16:creationId xmlns:a16="http://schemas.microsoft.com/office/drawing/2014/main" id="{9BCD0D69-1C0E-8DF4-0BD1-FF4D0E9D0B65}"/>
              </a:ext>
            </a:extLst>
          </p:cNvPr>
          <p:cNvSpPr/>
          <p:nvPr/>
        </p:nvSpPr>
        <p:spPr>
          <a:xfrm>
            <a:off x="7468609" y="843688"/>
            <a:ext cx="2431534" cy="1297982"/>
          </a:xfrm>
          <a:prstGeom prst="wedgeRoundRectCallout">
            <a:avLst>
              <a:gd name="adj1" fmla="val 41003"/>
              <a:gd name="adj2" fmla="val 70534"/>
              <a:gd name="adj3" fmla="val 16667"/>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Abel Pro" panose="02000506030000020004" pitchFamily="50" charset="0"/>
              </a:rPr>
              <a:t>Scanning of local IT infrastructure done using a Scanner Appliance.</a:t>
            </a:r>
          </a:p>
        </p:txBody>
      </p:sp>
    </p:spTree>
    <p:extLst>
      <p:ext uri="{BB962C8B-B14F-4D97-AF65-F5344CB8AC3E}">
        <p14:creationId xmlns:p14="http://schemas.microsoft.com/office/powerpoint/2010/main" val="746340865"/>
      </p:ext>
    </p:extLst>
  </p:cSld>
  <p:clrMapOvr>
    <a:masterClrMapping/>
  </p:clrMapOvr>
  <p:transition spd="slow">
    <p:wip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Rak koppling 31">
            <a:extLst>
              <a:ext uri="{FF2B5EF4-FFF2-40B4-BE49-F238E27FC236}">
                <a16:creationId xmlns:a16="http://schemas.microsoft.com/office/drawing/2014/main" id="{0CEC1035-E674-488A-DF8C-230B6DC2F0C1}"/>
              </a:ext>
            </a:extLst>
          </p:cNvPr>
          <p:cNvCxnSpPr>
            <a:cxnSpLocks/>
          </p:cNvCxnSpPr>
          <p:nvPr/>
        </p:nvCxnSpPr>
        <p:spPr>
          <a:xfrm flipV="1">
            <a:off x="418246" y="1048249"/>
            <a:ext cx="11522260" cy="1882227"/>
          </a:xfrm>
          <a:prstGeom prst="line">
            <a:avLst/>
          </a:prstGeom>
          <a:ln w="28575" cap="rnd">
            <a:solidFill>
              <a:srgbClr val="92D050"/>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23" name="Rubrik 22">
            <a:extLst>
              <a:ext uri="{FF2B5EF4-FFF2-40B4-BE49-F238E27FC236}">
                <a16:creationId xmlns:a16="http://schemas.microsoft.com/office/drawing/2014/main" id="{ED2EB5FF-970C-8D62-BBFB-30ABFFE7C11B}"/>
              </a:ext>
            </a:extLst>
          </p:cNvPr>
          <p:cNvSpPr>
            <a:spLocks noGrp="1"/>
          </p:cNvSpPr>
          <p:nvPr>
            <p:ph type="title"/>
          </p:nvPr>
        </p:nvSpPr>
        <p:spPr/>
        <p:txBody>
          <a:bodyPr/>
          <a:lstStyle/>
          <a:p>
            <a:r>
              <a:rPr lang="sv-SE" dirty="0"/>
              <a:t>Work process</a:t>
            </a:r>
          </a:p>
        </p:txBody>
      </p:sp>
      <p:cxnSp>
        <p:nvCxnSpPr>
          <p:cNvPr id="25" name="Rak koppling 24">
            <a:extLst>
              <a:ext uri="{FF2B5EF4-FFF2-40B4-BE49-F238E27FC236}">
                <a16:creationId xmlns:a16="http://schemas.microsoft.com/office/drawing/2014/main" id="{0485F985-AC24-6F38-6A2F-0A3373C77F93}"/>
              </a:ext>
            </a:extLst>
          </p:cNvPr>
          <p:cNvCxnSpPr>
            <a:cxnSpLocks/>
          </p:cNvCxnSpPr>
          <p:nvPr/>
        </p:nvCxnSpPr>
        <p:spPr>
          <a:xfrm flipV="1">
            <a:off x="418246" y="3952913"/>
            <a:ext cx="11522260" cy="15365"/>
          </a:xfrm>
          <a:prstGeom prst="line">
            <a:avLst/>
          </a:prstGeom>
          <a:ln w="38100" cap="rnd">
            <a:solidFill>
              <a:srgbClr val="10243E"/>
            </a:solidFill>
            <a:tailEnd type="arrow"/>
          </a:ln>
        </p:spPr>
        <p:style>
          <a:lnRef idx="1">
            <a:schemeClr val="accent1"/>
          </a:lnRef>
          <a:fillRef idx="0">
            <a:schemeClr val="accent1"/>
          </a:fillRef>
          <a:effectRef idx="0">
            <a:schemeClr val="accent1"/>
          </a:effectRef>
          <a:fontRef idx="minor">
            <a:schemeClr val="tx1"/>
          </a:fontRef>
        </p:style>
      </p:cxnSp>
      <p:sp>
        <p:nvSpPr>
          <p:cNvPr id="28" name="textruta 48">
            <a:extLst>
              <a:ext uri="{FF2B5EF4-FFF2-40B4-BE49-F238E27FC236}">
                <a16:creationId xmlns:a16="http://schemas.microsoft.com/office/drawing/2014/main" id="{DB4A5A92-8E4E-F240-1256-D87ED968C238}"/>
              </a:ext>
            </a:extLst>
          </p:cNvPr>
          <p:cNvSpPr txBox="1"/>
          <p:nvPr/>
        </p:nvSpPr>
        <p:spPr>
          <a:xfrm>
            <a:off x="223495" y="2443127"/>
            <a:ext cx="1818514" cy="769441"/>
          </a:xfrm>
          <a:prstGeom prst="rect">
            <a:avLst/>
          </a:prstGeom>
          <a:noFill/>
        </p:spPr>
        <p:txBody>
          <a:bodyPr wrap="square" rtlCol="0">
            <a:spAutoFit/>
          </a:bodyPr>
          <a:ls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dirty="0">
                <a:solidFill>
                  <a:srgbClr val="FFC000"/>
                </a:solidFill>
                <a:latin typeface="Font Awesome 5 Pro Light" panose="02000303000000000000" pitchFamily="50" charset="0"/>
              </a:rPr>
              <a:t></a:t>
            </a:r>
            <a:endParaRPr lang="en-US" sz="2800" dirty="0">
              <a:solidFill>
                <a:srgbClr val="FFC000"/>
              </a:solidFill>
              <a:latin typeface="Abel Pro" panose="02000506030000020004" pitchFamily="50" charset="0"/>
            </a:endParaRPr>
          </a:p>
          <a:p>
            <a:pPr algn="ctr"/>
            <a:r>
              <a:rPr lang="en-US" sz="1600" b="1" dirty="0">
                <a:latin typeface="Abel Pro" panose="02000506030000020004" pitchFamily="50" charset="0"/>
              </a:rPr>
              <a:t>Implementation</a:t>
            </a:r>
          </a:p>
        </p:txBody>
      </p:sp>
      <p:sp>
        <p:nvSpPr>
          <p:cNvPr id="29" name="Rektangel 28">
            <a:extLst>
              <a:ext uri="{FF2B5EF4-FFF2-40B4-BE49-F238E27FC236}">
                <a16:creationId xmlns:a16="http://schemas.microsoft.com/office/drawing/2014/main" id="{B31E7283-2809-A6D8-A200-E3FC2948664A}"/>
              </a:ext>
            </a:extLst>
          </p:cNvPr>
          <p:cNvSpPr/>
          <p:nvPr/>
        </p:nvSpPr>
        <p:spPr>
          <a:xfrm>
            <a:off x="6096508" y="3718544"/>
            <a:ext cx="13524" cy="492136"/>
          </a:xfrm>
          <a:prstGeom prst="rect">
            <a:avLst/>
          </a:prstGeom>
          <a:solidFill>
            <a:srgbClr val="10243E"/>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sv-S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sv-SE">
              <a:latin typeface="Abel Pro" panose="02000506030000020004" pitchFamily="50" charset="0"/>
            </a:endParaRPr>
          </a:p>
        </p:txBody>
      </p:sp>
      <p:sp>
        <p:nvSpPr>
          <p:cNvPr id="34" name="Rektangel 33">
            <a:extLst>
              <a:ext uri="{FF2B5EF4-FFF2-40B4-BE49-F238E27FC236}">
                <a16:creationId xmlns:a16="http://schemas.microsoft.com/office/drawing/2014/main" id="{664CBBB8-4AA6-5859-A592-A5D02DA23F06}"/>
              </a:ext>
            </a:extLst>
          </p:cNvPr>
          <p:cNvSpPr/>
          <p:nvPr/>
        </p:nvSpPr>
        <p:spPr>
          <a:xfrm>
            <a:off x="11318687" y="3714527"/>
            <a:ext cx="13524" cy="492136"/>
          </a:xfrm>
          <a:prstGeom prst="rect">
            <a:avLst/>
          </a:prstGeom>
          <a:solidFill>
            <a:srgbClr val="10243E"/>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sv-S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sv-SE">
              <a:latin typeface="Abel Pro" panose="02000506030000020004" pitchFamily="50" charset="0"/>
            </a:endParaRPr>
          </a:p>
        </p:txBody>
      </p:sp>
      <p:cxnSp>
        <p:nvCxnSpPr>
          <p:cNvPr id="40" name="Rak koppling 39">
            <a:extLst>
              <a:ext uri="{FF2B5EF4-FFF2-40B4-BE49-F238E27FC236}">
                <a16:creationId xmlns:a16="http://schemas.microsoft.com/office/drawing/2014/main" id="{50853CFD-A750-98B4-3A17-132EC406238E}"/>
              </a:ext>
            </a:extLst>
          </p:cNvPr>
          <p:cNvCxnSpPr>
            <a:cxnSpLocks/>
          </p:cNvCxnSpPr>
          <p:nvPr/>
        </p:nvCxnSpPr>
        <p:spPr>
          <a:xfrm flipV="1">
            <a:off x="1132752" y="3232082"/>
            <a:ext cx="0" cy="397421"/>
          </a:xfrm>
          <a:prstGeom prst="line">
            <a:avLst/>
          </a:prstGeom>
          <a:ln>
            <a:solidFill>
              <a:srgbClr val="10243E"/>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2" name="Rektangel 1">
            <a:extLst>
              <a:ext uri="{FF2B5EF4-FFF2-40B4-BE49-F238E27FC236}">
                <a16:creationId xmlns:a16="http://schemas.microsoft.com/office/drawing/2014/main" id="{002C5C59-9144-AFF2-8BB7-E7A3AF7FA511}"/>
              </a:ext>
            </a:extLst>
          </p:cNvPr>
          <p:cNvSpPr/>
          <p:nvPr/>
        </p:nvSpPr>
        <p:spPr>
          <a:xfrm>
            <a:off x="786236" y="3718544"/>
            <a:ext cx="13524" cy="492136"/>
          </a:xfrm>
          <a:prstGeom prst="rect">
            <a:avLst/>
          </a:prstGeom>
          <a:solidFill>
            <a:srgbClr val="10243E"/>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sv-S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sv-SE" dirty="0">
              <a:latin typeface="Abel Pro" panose="02000506030000020004" pitchFamily="50" charset="0"/>
            </a:endParaRPr>
          </a:p>
        </p:txBody>
      </p:sp>
      <p:cxnSp>
        <p:nvCxnSpPr>
          <p:cNvPr id="6" name="Rak koppling 5">
            <a:extLst>
              <a:ext uri="{FF2B5EF4-FFF2-40B4-BE49-F238E27FC236}">
                <a16:creationId xmlns:a16="http://schemas.microsoft.com/office/drawing/2014/main" id="{71755BD0-23F4-5C89-D31E-300852D98E19}"/>
              </a:ext>
            </a:extLst>
          </p:cNvPr>
          <p:cNvCxnSpPr>
            <a:cxnSpLocks/>
          </p:cNvCxnSpPr>
          <p:nvPr/>
        </p:nvCxnSpPr>
        <p:spPr>
          <a:xfrm>
            <a:off x="3419997" y="3695970"/>
            <a:ext cx="0" cy="521320"/>
          </a:xfrm>
          <a:prstGeom prst="line">
            <a:avLst/>
          </a:prstGeom>
          <a:ln w="12700">
            <a:solidFill>
              <a:srgbClr val="092440"/>
            </a:solidFill>
          </a:ln>
        </p:spPr>
        <p:style>
          <a:lnRef idx="1">
            <a:schemeClr val="accent1"/>
          </a:lnRef>
          <a:fillRef idx="0">
            <a:schemeClr val="accent1"/>
          </a:fillRef>
          <a:effectRef idx="0">
            <a:schemeClr val="accent1"/>
          </a:effectRef>
          <a:fontRef idx="minor">
            <a:schemeClr val="tx1"/>
          </a:fontRef>
        </p:style>
      </p:cxnSp>
      <p:cxnSp>
        <p:nvCxnSpPr>
          <p:cNvPr id="8" name="Rak koppling 7">
            <a:extLst>
              <a:ext uri="{FF2B5EF4-FFF2-40B4-BE49-F238E27FC236}">
                <a16:creationId xmlns:a16="http://schemas.microsoft.com/office/drawing/2014/main" id="{1BF127C6-7B1C-2BC4-EB01-A12113C92D54}"/>
              </a:ext>
            </a:extLst>
          </p:cNvPr>
          <p:cNvCxnSpPr>
            <a:cxnSpLocks/>
          </p:cNvCxnSpPr>
          <p:nvPr/>
        </p:nvCxnSpPr>
        <p:spPr>
          <a:xfrm>
            <a:off x="8714360" y="3684323"/>
            <a:ext cx="0" cy="521320"/>
          </a:xfrm>
          <a:prstGeom prst="line">
            <a:avLst/>
          </a:prstGeom>
          <a:ln w="12700">
            <a:solidFill>
              <a:srgbClr val="092440"/>
            </a:solidFill>
          </a:ln>
        </p:spPr>
        <p:style>
          <a:lnRef idx="1">
            <a:schemeClr val="accent1"/>
          </a:lnRef>
          <a:fillRef idx="0">
            <a:schemeClr val="accent1"/>
          </a:fillRef>
          <a:effectRef idx="0">
            <a:schemeClr val="accent1"/>
          </a:effectRef>
          <a:fontRef idx="minor">
            <a:schemeClr val="tx1"/>
          </a:fontRef>
        </p:style>
      </p:cxnSp>
      <p:cxnSp>
        <p:nvCxnSpPr>
          <p:cNvPr id="11" name="Rak koppling 10">
            <a:extLst>
              <a:ext uri="{FF2B5EF4-FFF2-40B4-BE49-F238E27FC236}">
                <a16:creationId xmlns:a16="http://schemas.microsoft.com/office/drawing/2014/main" id="{33ADE0DF-EC3D-822B-E484-8715307B059B}"/>
              </a:ext>
            </a:extLst>
          </p:cNvPr>
          <p:cNvCxnSpPr>
            <a:cxnSpLocks/>
          </p:cNvCxnSpPr>
          <p:nvPr/>
        </p:nvCxnSpPr>
        <p:spPr>
          <a:xfrm flipV="1">
            <a:off x="418246" y="5930935"/>
            <a:ext cx="11571465" cy="3026"/>
          </a:xfrm>
          <a:prstGeom prst="line">
            <a:avLst/>
          </a:prstGeom>
          <a:ln w="79375" cap="rnd">
            <a:solidFill>
              <a:schemeClr val="bg1">
                <a:lumMod val="85000"/>
              </a:schemeClr>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12" name="textruta 23">
            <a:extLst>
              <a:ext uri="{FF2B5EF4-FFF2-40B4-BE49-F238E27FC236}">
                <a16:creationId xmlns:a16="http://schemas.microsoft.com/office/drawing/2014/main" id="{16C0B316-D718-662F-B8E6-173CAAC93ED2}"/>
              </a:ext>
            </a:extLst>
          </p:cNvPr>
          <p:cNvSpPr txBox="1"/>
          <p:nvPr/>
        </p:nvSpPr>
        <p:spPr>
          <a:xfrm>
            <a:off x="4895881" y="6051831"/>
            <a:ext cx="668428" cy="523220"/>
          </a:xfrm>
          <a:prstGeom prst="rect">
            <a:avLst/>
          </a:prstGeom>
          <a:noFill/>
        </p:spPr>
        <p:txBody>
          <a:bodyPr wrap="square">
            <a:spAutoFit/>
          </a:bodyPr>
          <a:ls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2800">
                <a:solidFill>
                  <a:srgbClr val="FFC000"/>
                </a:solidFill>
                <a:latin typeface="Font Awesome 5 Pro Light" panose="02000303000000000000" pitchFamily="50" charset="0"/>
              </a:rPr>
              <a:t></a:t>
            </a:r>
            <a:endParaRPr lang="en-GB" sz="1600" b="1" dirty="0">
              <a:solidFill>
                <a:schemeClr val="tx1"/>
              </a:solidFill>
              <a:latin typeface="Abel Pro" panose="02000506030000020004" pitchFamily="50" charset="0"/>
            </a:endParaRPr>
          </a:p>
        </p:txBody>
      </p:sp>
      <p:sp>
        <p:nvSpPr>
          <p:cNvPr id="13" name="textruta 23">
            <a:extLst>
              <a:ext uri="{FF2B5EF4-FFF2-40B4-BE49-F238E27FC236}">
                <a16:creationId xmlns:a16="http://schemas.microsoft.com/office/drawing/2014/main" id="{0F7AAC48-E0FC-378D-1901-D7D33A7AD33B}"/>
              </a:ext>
            </a:extLst>
          </p:cNvPr>
          <p:cNvSpPr txBox="1"/>
          <p:nvPr/>
        </p:nvSpPr>
        <p:spPr>
          <a:xfrm>
            <a:off x="1667354" y="4291724"/>
            <a:ext cx="845541" cy="369332"/>
          </a:xfrm>
          <a:prstGeom prst="rect">
            <a:avLst/>
          </a:prstGeom>
          <a:noFill/>
        </p:spPr>
        <p:txBody>
          <a:bodyPr wrap="square">
            <a:spAutoFit/>
          </a:bodyPr>
          <a:ls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b="1" dirty="0">
                <a:solidFill>
                  <a:schemeClr val="tx1"/>
                </a:solidFill>
                <a:latin typeface="Abel Pro" panose="02000506030000020004" pitchFamily="50" charset="0"/>
              </a:rPr>
              <a:t>Q1</a:t>
            </a:r>
          </a:p>
        </p:txBody>
      </p:sp>
      <p:sp>
        <p:nvSpPr>
          <p:cNvPr id="14" name="textruta 23">
            <a:extLst>
              <a:ext uri="{FF2B5EF4-FFF2-40B4-BE49-F238E27FC236}">
                <a16:creationId xmlns:a16="http://schemas.microsoft.com/office/drawing/2014/main" id="{92EFA45F-F806-E8A9-50A8-896CFACA1E82}"/>
              </a:ext>
            </a:extLst>
          </p:cNvPr>
          <p:cNvSpPr txBox="1"/>
          <p:nvPr/>
        </p:nvSpPr>
        <p:spPr>
          <a:xfrm>
            <a:off x="4276043" y="4291724"/>
            <a:ext cx="845541" cy="369332"/>
          </a:xfrm>
          <a:prstGeom prst="rect">
            <a:avLst/>
          </a:prstGeom>
          <a:noFill/>
        </p:spPr>
        <p:txBody>
          <a:bodyPr wrap="square">
            <a:spAutoFit/>
          </a:bodyPr>
          <a:ls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b="1" dirty="0">
                <a:solidFill>
                  <a:schemeClr val="tx1"/>
                </a:solidFill>
                <a:latin typeface="Abel Pro" panose="02000506030000020004" pitchFamily="50" charset="0"/>
              </a:rPr>
              <a:t>Q2</a:t>
            </a:r>
          </a:p>
        </p:txBody>
      </p:sp>
      <p:sp>
        <p:nvSpPr>
          <p:cNvPr id="15" name="textruta 23">
            <a:extLst>
              <a:ext uri="{FF2B5EF4-FFF2-40B4-BE49-F238E27FC236}">
                <a16:creationId xmlns:a16="http://schemas.microsoft.com/office/drawing/2014/main" id="{76AC6B42-6FBF-FED4-C823-436E7F383A31}"/>
              </a:ext>
            </a:extLst>
          </p:cNvPr>
          <p:cNvSpPr txBox="1"/>
          <p:nvPr/>
        </p:nvSpPr>
        <p:spPr>
          <a:xfrm>
            <a:off x="7011725" y="4300502"/>
            <a:ext cx="845541" cy="369332"/>
          </a:xfrm>
          <a:prstGeom prst="rect">
            <a:avLst/>
          </a:prstGeom>
          <a:noFill/>
        </p:spPr>
        <p:txBody>
          <a:bodyPr wrap="square">
            <a:spAutoFit/>
          </a:bodyPr>
          <a:ls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b="1" dirty="0">
                <a:solidFill>
                  <a:schemeClr val="tx1"/>
                </a:solidFill>
                <a:latin typeface="Abel Pro" panose="02000506030000020004" pitchFamily="50" charset="0"/>
              </a:rPr>
              <a:t>Q3</a:t>
            </a:r>
          </a:p>
        </p:txBody>
      </p:sp>
      <p:sp>
        <p:nvSpPr>
          <p:cNvPr id="16" name="textruta 23">
            <a:extLst>
              <a:ext uri="{FF2B5EF4-FFF2-40B4-BE49-F238E27FC236}">
                <a16:creationId xmlns:a16="http://schemas.microsoft.com/office/drawing/2014/main" id="{EFCA5EF9-3399-1303-7867-888CBEA1ADCC}"/>
              </a:ext>
            </a:extLst>
          </p:cNvPr>
          <p:cNvSpPr txBox="1"/>
          <p:nvPr/>
        </p:nvSpPr>
        <p:spPr>
          <a:xfrm>
            <a:off x="9488118" y="4300502"/>
            <a:ext cx="845541" cy="369332"/>
          </a:xfrm>
          <a:prstGeom prst="rect">
            <a:avLst/>
          </a:prstGeom>
          <a:noFill/>
        </p:spPr>
        <p:txBody>
          <a:bodyPr wrap="square">
            <a:spAutoFit/>
          </a:bodyPr>
          <a:ls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b="1" dirty="0">
                <a:solidFill>
                  <a:schemeClr val="tx1"/>
                </a:solidFill>
                <a:latin typeface="Abel Pro" panose="02000506030000020004" pitchFamily="50" charset="0"/>
              </a:rPr>
              <a:t>Q4</a:t>
            </a:r>
          </a:p>
        </p:txBody>
      </p:sp>
      <p:sp>
        <p:nvSpPr>
          <p:cNvPr id="17" name="textruta 48">
            <a:extLst>
              <a:ext uri="{FF2B5EF4-FFF2-40B4-BE49-F238E27FC236}">
                <a16:creationId xmlns:a16="http://schemas.microsoft.com/office/drawing/2014/main" id="{4B3975D0-A16A-588A-A244-3F10148F8A4B}"/>
              </a:ext>
            </a:extLst>
          </p:cNvPr>
          <p:cNvSpPr txBox="1"/>
          <p:nvPr/>
        </p:nvSpPr>
        <p:spPr>
          <a:xfrm>
            <a:off x="3727088" y="2334379"/>
            <a:ext cx="1818514" cy="1015663"/>
          </a:xfrm>
          <a:prstGeom prst="rect">
            <a:avLst/>
          </a:prstGeom>
          <a:noFill/>
        </p:spPr>
        <p:txBody>
          <a:bodyPr wrap="square" rtlCol="0">
            <a:spAutoFit/>
          </a:bodyPr>
          <a:ls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dirty="0">
                <a:solidFill>
                  <a:srgbClr val="FFC000"/>
                </a:solidFill>
                <a:latin typeface="Font Awesome 5 Pro Light" panose="02000303000000000000" pitchFamily="50" charset="0"/>
              </a:rPr>
              <a:t></a:t>
            </a:r>
          </a:p>
          <a:p>
            <a:pPr algn="ctr"/>
            <a:r>
              <a:rPr lang="en-US" sz="1600" dirty="0">
                <a:latin typeface="Abel Pro" panose="02000506030000020004" pitchFamily="50" charset="0"/>
              </a:rPr>
              <a:t>Success Program meeting</a:t>
            </a:r>
          </a:p>
        </p:txBody>
      </p:sp>
      <p:cxnSp>
        <p:nvCxnSpPr>
          <p:cNvPr id="18" name="Rak koppling 17">
            <a:extLst>
              <a:ext uri="{FF2B5EF4-FFF2-40B4-BE49-F238E27FC236}">
                <a16:creationId xmlns:a16="http://schemas.microsoft.com/office/drawing/2014/main" id="{89D9B861-B423-FE4C-F4E7-88BBEFB68E3C}"/>
              </a:ext>
            </a:extLst>
          </p:cNvPr>
          <p:cNvCxnSpPr>
            <a:cxnSpLocks/>
          </p:cNvCxnSpPr>
          <p:nvPr/>
        </p:nvCxnSpPr>
        <p:spPr>
          <a:xfrm flipV="1">
            <a:off x="4644545" y="3384279"/>
            <a:ext cx="0" cy="300044"/>
          </a:xfrm>
          <a:prstGeom prst="line">
            <a:avLst/>
          </a:prstGeom>
          <a:ln>
            <a:solidFill>
              <a:srgbClr val="10243E"/>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20" name="textruta 48">
            <a:extLst>
              <a:ext uri="{FF2B5EF4-FFF2-40B4-BE49-F238E27FC236}">
                <a16:creationId xmlns:a16="http://schemas.microsoft.com/office/drawing/2014/main" id="{A3E83A20-A8A1-7B64-A30E-C660AE8A2A1C}"/>
              </a:ext>
            </a:extLst>
          </p:cNvPr>
          <p:cNvSpPr txBox="1"/>
          <p:nvPr/>
        </p:nvSpPr>
        <p:spPr>
          <a:xfrm>
            <a:off x="6491474" y="2335273"/>
            <a:ext cx="1818514" cy="1015663"/>
          </a:xfrm>
          <a:prstGeom prst="rect">
            <a:avLst/>
          </a:prstGeom>
          <a:noFill/>
        </p:spPr>
        <p:txBody>
          <a:bodyPr wrap="square" rtlCol="0">
            <a:spAutoFit/>
          </a:bodyPr>
          <a:ls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dirty="0">
                <a:solidFill>
                  <a:srgbClr val="FFC000"/>
                </a:solidFill>
                <a:latin typeface="Font Awesome 5 Pro Light" panose="02000303000000000000" pitchFamily="50" charset="0"/>
              </a:rPr>
              <a:t></a:t>
            </a:r>
          </a:p>
          <a:p>
            <a:pPr algn="ctr"/>
            <a:r>
              <a:rPr lang="en-US" sz="1600" dirty="0">
                <a:latin typeface="Abel Pro" panose="02000506030000020004" pitchFamily="50" charset="0"/>
              </a:rPr>
              <a:t>Success Program meeting</a:t>
            </a:r>
          </a:p>
        </p:txBody>
      </p:sp>
      <p:cxnSp>
        <p:nvCxnSpPr>
          <p:cNvPr id="21" name="Rak koppling 20">
            <a:extLst>
              <a:ext uri="{FF2B5EF4-FFF2-40B4-BE49-F238E27FC236}">
                <a16:creationId xmlns:a16="http://schemas.microsoft.com/office/drawing/2014/main" id="{BD7549C8-D34A-7410-49D7-B025C42E1331}"/>
              </a:ext>
            </a:extLst>
          </p:cNvPr>
          <p:cNvCxnSpPr>
            <a:cxnSpLocks/>
          </p:cNvCxnSpPr>
          <p:nvPr/>
        </p:nvCxnSpPr>
        <p:spPr>
          <a:xfrm flipV="1">
            <a:off x="7400731" y="3395768"/>
            <a:ext cx="0" cy="300044"/>
          </a:xfrm>
          <a:prstGeom prst="line">
            <a:avLst/>
          </a:prstGeom>
          <a:ln>
            <a:solidFill>
              <a:srgbClr val="10243E"/>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22" name="textruta 48">
            <a:extLst>
              <a:ext uri="{FF2B5EF4-FFF2-40B4-BE49-F238E27FC236}">
                <a16:creationId xmlns:a16="http://schemas.microsoft.com/office/drawing/2014/main" id="{CC4111FA-3BDC-6334-B25E-30C6FA4F0ABA}"/>
              </a:ext>
            </a:extLst>
          </p:cNvPr>
          <p:cNvSpPr txBox="1"/>
          <p:nvPr/>
        </p:nvSpPr>
        <p:spPr>
          <a:xfrm>
            <a:off x="9001631" y="2124158"/>
            <a:ext cx="1818514" cy="1261884"/>
          </a:xfrm>
          <a:prstGeom prst="rect">
            <a:avLst/>
          </a:prstGeom>
          <a:noFill/>
        </p:spPr>
        <p:txBody>
          <a:bodyPr wrap="square" rtlCol="0">
            <a:spAutoFit/>
          </a:bodyPr>
          <a:ls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dirty="0">
                <a:solidFill>
                  <a:srgbClr val="FFC000"/>
                </a:solidFill>
                <a:latin typeface="Font Awesome 5 Pro Light" panose="02000303000000000000" pitchFamily="50" charset="0"/>
              </a:rPr>
              <a:t></a:t>
            </a:r>
          </a:p>
          <a:p>
            <a:pPr algn="ctr"/>
            <a:r>
              <a:rPr lang="en-US" sz="1600" b="1" dirty="0">
                <a:latin typeface="Abel Pro" panose="02000506030000020004" pitchFamily="50" charset="0"/>
              </a:rPr>
              <a:t>Yearly </a:t>
            </a:r>
          </a:p>
          <a:p>
            <a:pPr algn="ctr"/>
            <a:r>
              <a:rPr lang="en-US" sz="1600" b="1" dirty="0">
                <a:latin typeface="Abel Pro" panose="02000506030000020004" pitchFamily="50" charset="0"/>
              </a:rPr>
              <a:t>Success Program meeting</a:t>
            </a:r>
          </a:p>
        </p:txBody>
      </p:sp>
      <p:cxnSp>
        <p:nvCxnSpPr>
          <p:cNvPr id="24" name="Rak koppling 23">
            <a:extLst>
              <a:ext uri="{FF2B5EF4-FFF2-40B4-BE49-F238E27FC236}">
                <a16:creationId xmlns:a16="http://schemas.microsoft.com/office/drawing/2014/main" id="{3DC683F7-7301-1141-5254-DCDE4D6F5F61}"/>
              </a:ext>
            </a:extLst>
          </p:cNvPr>
          <p:cNvCxnSpPr>
            <a:cxnSpLocks/>
          </p:cNvCxnSpPr>
          <p:nvPr/>
        </p:nvCxnSpPr>
        <p:spPr>
          <a:xfrm flipV="1">
            <a:off x="9910888" y="3419762"/>
            <a:ext cx="0" cy="300044"/>
          </a:xfrm>
          <a:prstGeom prst="line">
            <a:avLst/>
          </a:prstGeom>
          <a:ln>
            <a:solidFill>
              <a:srgbClr val="10243E"/>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44" name="textruta 48">
            <a:extLst>
              <a:ext uri="{FF2B5EF4-FFF2-40B4-BE49-F238E27FC236}">
                <a16:creationId xmlns:a16="http://schemas.microsoft.com/office/drawing/2014/main" id="{2420E8F1-2FA9-6FD4-FD7E-2890FD130989}"/>
              </a:ext>
            </a:extLst>
          </p:cNvPr>
          <p:cNvSpPr txBox="1"/>
          <p:nvPr/>
        </p:nvSpPr>
        <p:spPr>
          <a:xfrm>
            <a:off x="1169352" y="1459775"/>
            <a:ext cx="1818514" cy="1015663"/>
          </a:xfrm>
          <a:prstGeom prst="rect">
            <a:avLst/>
          </a:prstGeom>
          <a:noFill/>
        </p:spPr>
        <p:txBody>
          <a:bodyPr wrap="square" rtlCol="0">
            <a:spAutoFit/>
          </a:bodyPr>
          <a:ls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dirty="0">
                <a:solidFill>
                  <a:srgbClr val="FFC000"/>
                </a:solidFill>
                <a:latin typeface="Font Awesome 5 Pro Light" panose="02000303000000000000" pitchFamily="50" charset="0"/>
              </a:rPr>
              <a:t></a:t>
            </a:r>
          </a:p>
          <a:p>
            <a:pPr algn="ctr"/>
            <a:r>
              <a:rPr lang="en-US" sz="1600" dirty="0">
                <a:latin typeface="Abel Pro" panose="02000506030000020004" pitchFamily="50" charset="0"/>
              </a:rPr>
              <a:t>Success Program meeting</a:t>
            </a:r>
          </a:p>
        </p:txBody>
      </p:sp>
      <p:cxnSp>
        <p:nvCxnSpPr>
          <p:cNvPr id="45" name="Rak koppling 44">
            <a:extLst>
              <a:ext uri="{FF2B5EF4-FFF2-40B4-BE49-F238E27FC236}">
                <a16:creationId xmlns:a16="http://schemas.microsoft.com/office/drawing/2014/main" id="{8180E117-5126-223C-48B7-4CDD41D6DA3B}"/>
              </a:ext>
            </a:extLst>
          </p:cNvPr>
          <p:cNvCxnSpPr>
            <a:cxnSpLocks/>
          </p:cNvCxnSpPr>
          <p:nvPr/>
        </p:nvCxnSpPr>
        <p:spPr>
          <a:xfrm flipV="1">
            <a:off x="2086978" y="2493073"/>
            <a:ext cx="0" cy="1136430"/>
          </a:xfrm>
          <a:prstGeom prst="line">
            <a:avLst/>
          </a:prstGeom>
          <a:ln>
            <a:solidFill>
              <a:srgbClr val="10243E"/>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7" name="Rak koppling 46">
            <a:extLst>
              <a:ext uri="{FF2B5EF4-FFF2-40B4-BE49-F238E27FC236}">
                <a16:creationId xmlns:a16="http://schemas.microsoft.com/office/drawing/2014/main" id="{2D95FD18-1912-D5B3-263D-C17052FEDE46}"/>
              </a:ext>
            </a:extLst>
          </p:cNvPr>
          <p:cNvCxnSpPr>
            <a:cxnSpLocks/>
          </p:cNvCxnSpPr>
          <p:nvPr/>
        </p:nvCxnSpPr>
        <p:spPr>
          <a:xfrm>
            <a:off x="1132752" y="4335933"/>
            <a:ext cx="0" cy="383507"/>
          </a:xfrm>
          <a:prstGeom prst="line">
            <a:avLst/>
          </a:prstGeom>
          <a:ln>
            <a:solidFill>
              <a:srgbClr val="10243E"/>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49" name="textruta 48">
            <a:extLst>
              <a:ext uri="{FF2B5EF4-FFF2-40B4-BE49-F238E27FC236}">
                <a16:creationId xmlns:a16="http://schemas.microsoft.com/office/drawing/2014/main" id="{37012535-A80B-EC55-DBAE-C4CE1976D7EA}"/>
              </a:ext>
            </a:extLst>
          </p:cNvPr>
          <p:cNvSpPr txBox="1"/>
          <p:nvPr/>
        </p:nvSpPr>
        <p:spPr>
          <a:xfrm>
            <a:off x="132570" y="4725056"/>
            <a:ext cx="2000365" cy="1261884"/>
          </a:xfrm>
          <a:prstGeom prst="rect">
            <a:avLst/>
          </a:prstGeom>
          <a:noFill/>
        </p:spPr>
        <p:txBody>
          <a:bodyPr wrap="square" rtlCol="0">
            <a:spAutoFit/>
          </a:bodyPr>
          <a:ls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dirty="0">
                <a:solidFill>
                  <a:srgbClr val="FFC000"/>
                </a:solidFill>
                <a:latin typeface="Font Awesome 5 Pro Light" panose="02000303000000000000" pitchFamily="50" charset="0"/>
              </a:rPr>
              <a:t></a:t>
            </a:r>
          </a:p>
          <a:p>
            <a:pPr algn="ctr"/>
            <a:r>
              <a:rPr lang="en-US" sz="1600" b="1" dirty="0">
                <a:latin typeface="Abel Pro" panose="02000506030000020004" pitchFamily="50" charset="0"/>
              </a:rPr>
              <a:t>Certification Program &amp; training</a:t>
            </a:r>
          </a:p>
        </p:txBody>
      </p:sp>
      <p:sp>
        <p:nvSpPr>
          <p:cNvPr id="57" name="textruta 56">
            <a:extLst>
              <a:ext uri="{FF2B5EF4-FFF2-40B4-BE49-F238E27FC236}">
                <a16:creationId xmlns:a16="http://schemas.microsoft.com/office/drawing/2014/main" id="{506C23F3-F4AF-ADC2-97A4-D64ED21C17B9}"/>
              </a:ext>
            </a:extLst>
          </p:cNvPr>
          <p:cNvSpPr txBox="1"/>
          <p:nvPr/>
        </p:nvSpPr>
        <p:spPr>
          <a:xfrm>
            <a:off x="5431831" y="6128775"/>
            <a:ext cx="1707050" cy="369332"/>
          </a:xfrm>
          <a:prstGeom prst="rect">
            <a:avLst/>
          </a:prstGeom>
          <a:noFill/>
        </p:spPr>
        <p:txBody>
          <a:bodyPr wrap="square">
            <a:spAutoFit/>
          </a:bodyPr>
          <a:lstStyle/>
          <a:p>
            <a:r>
              <a:rPr lang="en-GB" sz="1800" b="1" dirty="0">
                <a:solidFill>
                  <a:schemeClr val="tx1"/>
                </a:solidFill>
                <a:latin typeface="Abel Pro" panose="02000506030000020004" pitchFamily="50" charset="0"/>
              </a:rPr>
              <a:t>Weekly scans</a:t>
            </a:r>
            <a:endParaRPr lang="sv-SE" dirty="0"/>
          </a:p>
        </p:txBody>
      </p:sp>
      <p:sp>
        <p:nvSpPr>
          <p:cNvPr id="58" name="textruta 23">
            <a:extLst>
              <a:ext uri="{FF2B5EF4-FFF2-40B4-BE49-F238E27FC236}">
                <a16:creationId xmlns:a16="http://schemas.microsoft.com/office/drawing/2014/main" id="{4676986E-DAB1-352B-76A9-8B97893F53D7}"/>
              </a:ext>
            </a:extLst>
          </p:cNvPr>
          <p:cNvSpPr txBox="1"/>
          <p:nvPr/>
        </p:nvSpPr>
        <p:spPr>
          <a:xfrm>
            <a:off x="5687261" y="5298932"/>
            <a:ext cx="845541" cy="369332"/>
          </a:xfrm>
          <a:prstGeom prst="rect">
            <a:avLst/>
          </a:prstGeom>
          <a:noFill/>
        </p:spPr>
        <p:txBody>
          <a:bodyPr wrap="square">
            <a:spAutoFit/>
          </a:bodyPr>
          <a:ls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b="1" dirty="0">
                <a:solidFill>
                  <a:schemeClr val="tx1"/>
                </a:solidFill>
                <a:latin typeface="Abel Pro" panose="02000506030000020004" pitchFamily="50" charset="0"/>
              </a:rPr>
              <a:t>1 year</a:t>
            </a:r>
          </a:p>
        </p:txBody>
      </p:sp>
      <p:sp>
        <p:nvSpPr>
          <p:cNvPr id="35" name="textruta 48">
            <a:extLst>
              <a:ext uri="{FF2B5EF4-FFF2-40B4-BE49-F238E27FC236}">
                <a16:creationId xmlns:a16="http://schemas.microsoft.com/office/drawing/2014/main" id="{BDF6A310-0251-5D5F-735E-9E8612DB33B7}"/>
              </a:ext>
            </a:extLst>
          </p:cNvPr>
          <p:cNvSpPr txBox="1"/>
          <p:nvPr/>
        </p:nvSpPr>
        <p:spPr>
          <a:xfrm rot="21063572">
            <a:off x="4475746" y="1524841"/>
            <a:ext cx="3123868" cy="369332"/>
          </a:xfrm>
          <a:prstGeom prst="rect">
            <a:avLst/>
          </a:prstGeom>
          <a:noFill/>
        </p:spPr>
        <p:txBody>
          <a:bodyPr wrap="square" rtlCol="0">
            <a:spAutoFit/>
          </a:bodyPr>
          <a:ls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a:latin typeface="Abel Pro" panose="02000506030000020004" pitchFamily="50" charset="0"/>
              </a:rPr>
              <a:t>Strengthen cyber defense</a:t>
            </a:r>
          </a:p>
        </p:txBody>
      </p:sp>
      <p:cxnSp>
        <p:nvCxnSpPr>
          <p:cNvPr id="3" name="Rak koppling 2">
            <a:extLst>
              <a:ext uri="{FF2B5EF4-FFF2-40B4-BE49-F238E27FC236}">
                <a16:creationId xmlns:a16="http://schemas.microsoft.com/office/drawing/2014/main" id="{FCA81A56-ADA8-E2C4-0E9E-F56DED97A6E6}"/>
              </a:ext>
            </a:extLst>
          </p:cNvPr>
          <p:cNvCxnSpPr>
            <a:cxnSpLocks/>
          </p:cNvCxnSpPr>
          <p:nvPr/>
        </p:nvCxnSpPr>
        <p:spPr>
          <a:xfrm>
            <a:off x="925761" y="3807341"/>
            <a:ext cx="735104" cy="0"/>
          </a:xfrm>
          <a:prstGeom prst="line">
            <a:avLst/>
          </a:prstGeom>
          <a:ln w="28575" cap="rnd">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4" name="Rak koppling 3">
            <a:extLst>
              <a:ext uri="{FF2B5EF4-FFF2-40B4-BE49-F238E27FC236}">
                <a16:creationId xmlns:a16="http://schemas.microsoft.com/office/drawing/2014/main" id="{3FB49905-9791-7FBA-EF5B-78E96D2F6AFF}"/>
              </a:ext>
            </a:extLst>
          </p:cNvPr>
          <p:cNvCxnSpPr>
            <a:cxnSpLocks/>
          </p:cNvCxnSpPr>
          <p:nvPr/>
        </p:nvCxnSpPr>
        <p:spPr>
          <a:xfrm>
            <a:off x="925761" y="4136060"/>
            <a:ext cx="741593" cy="0"/>
          </a:xfrm>
          <a:prstGeom prst="line">
            <a:avLst/>
          </a:prstGeom>
          <a:ln w="28575" cap="rnd">
            <a:solidFill>
              <a:schemeClr val="accent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36475429"/>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8E388DA2-7C0C-AE3F-142A-6B340EE01D93}"/>
              </a:ext>
            </a:extLst>
          </p:cNvPr>
          <p:cNvSpPr>
            <a:spLocks noGrp="1"/>
          </p:cNvSpPr>
          <p:nvPr>
            <p:ph type="title"/>
          </p:nvPr>
        </p:nvSpPr>
        <p:spPr/>
        <p:txBody>
          <a:bodyPr/>
          <a:lstStyle/>
          <a:p>
            <a:r>
              <a:rPr lang="en-US" dirty="0"/>
              <a:t>The world of </a:t>
            </a:r>
            <a:br>
              <a:rPr lang="en-US" dirty="0"/>
            </a:br>
            <a:r>
              <a:rPr lang="en-US" dirty="0"/>
              <a:t>our customers</a:t>
            </a:r>
          </a:p>
        </p:txBody>
      </p:sp>
      <p:sp>
        <p:nvSpPr>
          <p:cNvPr id="4" name="TextBox 10">
            <a:extLst>
              <a:ext uri="{FF2B5EF4-FFF2-40B4-BE49-F238E27FC236}">
                <a16:creationId xmlns:a16="http://schemas.microsoft.com/office/drawing/2014/main" id="{C2916E44-0963-0B88-9952-A857ABAA2F15}"/>
              </a:ext>
            </a:extLst>
          </p:cNvPr>
          <p:cNvSpPr txBox="1"/>
          <p:nvPr/>
        </p:nvSpPr>
        <p:spPr>
          <a:xfrm>
            <a:off x="1399338" y="3808917"/>
            <a:ext cx="4243060" cy="1138773"/>
          </a:xfrm>
          <a:prstGeom prst="rect">
            <a:avLst/>
          </a:prstGeom>
          <a:noFill/>
        </p:spPr>
        <p:txBody>
          <a:bodyPr wrap="square" rtlCol="0">
            <a:spAutoFit/>
          </a:bodyPr>
          <a:lstStyle/>
          <a:p>
            <a:pPr algn="r"/>
            <a:r>
              <a:rPr lang="en-US" sz="3200" dirty="0">
                <a:solidFill>
                  <a:srgbClr val="FFC000"/>
                </a:solidFill>
                <a:latin typeface="Font Awesome 5 Pro Light" panose="02000303000000000000" pitchFamily="50" charset="0"/>
              </a:rPr>
              <a:t></a:t>
            </a:r>
            <a:endParaRPr lang="en-US" sz="3200" dirty="0">
              <a:solidFill>
                <a:srgbClr val="FFC000"/>
              </a:solidFill>
              <a:latin typeface="Abel Pro" panose="02000506030000020004" pitchFamily="50" charset="0"/>
            </a:endParaRPr>
          </a:p>
          <a:p>
            <a:pPr algn="r"/>
            <a:r>
              <a:rPr lang="en-US" b="1" dirty="0">
                <a:latin typeface="Abel Pro" panose="02000506030000020004" pitchFamily="50" charset="0"/>
              </a:rPr>
              <a:t>New &amp; existing </a:t>
            </a:r>
          </a:p>
          <a:p>
            <a:pPr algn="r"/>
            <a:r>
              <a:rPr lang="en-US" b="1" dirty="0">
                <a:latin typeface="Abel Pro" panose="02000506030000020004" pitchFamily="50" charset="0"/>
              </a:rPr>
              <a:t>regulatory demands</a:t>
            </a:r>
          </a:p>
        </p:txBody>
      </p:sp>
      <p:sp>
        <p:nvSpPr>
          <p:cNvPr id="5" name="TextBox 4">
            <a:extLst>
              <a:ext uri="{FF2B5EF4-FFF2-40B4-BE49-F238E27FC236}">
                <a16:creationId xmlns:a16="http://schemas.microsoft.com/office/drawing/2014/main" id="{E8CAA779-DE55-50B7-82FD-78EF6A538A3B}"/>
              </a:ext>
            </a:extLst>
          </p:cNvPr>
          <p:cNvSpPr txBox="1"/>
          <p:nvPr/>
        </p:nvSpPr>
        <p:spPr>
          <a:xfrm>
            <a:off x="2945808" y="1836980"/>
            <a:ext cx="2631747" cy="861774"/>
          </a:xfrm>
          <a:prstGeom prst="rect">
            <a:avLst/>
          </a:prstGeom>
          <a:noFill/>
        </p:spPr>
        <p:txBody>
          <a:bodyPr wrap="none" rtlCol="0">
            <a:spAutoFit/>
          </a:bodyPr>
          <a:lstStyle/>
          <a:p>
            <a:pPr algn="r"/>
            <a:r>
              <a:rPr lang="en-US" sz="3200" dirty="0">
                <a:solidFill>
                  <a:srgbClr val="FFC000"/>
                </a:solidFill>
                <a:latin typeface="Font Awesome 5 Pro Light" panose="02000303000000000000" pitchFamily="50" charset="0"/>
              </a:rPr>
              <a:t></a:t>
            </a:r>
            <a:endParaRPr lang="en-US" sz="3200" dirty="0">
              <a:solidFill>
                <a:srgbClr val="FFC000"/>
              </a:solidFill>
              <a:latin typeface="Abel Pro" panose="02000506030000020004" pitchFamily="50" charset="0"/>
            </a:endParaRPr>
          </a:p>
          <a:p>
            <a:pPr algn="r"/>
            <a:r>
              <a:rPr lang="en-US" b="1" dirty="0">
                <a:latin typeface="Abel Pro" panose="02000506030000020004" pitchFamily="50" charset="0"/>
              </a:rPr>
              <a:t>Lack of insight &amp; control</a:t>
            </a:r>
          </a:p>
        </p:txBody>
      </p:sp>
      <p:sp>
        <p:nvSpPr>
          <p:cNvPr id="8" name="TextBox 8">
            <a:extLst>
              <a:ext uri="{FF2B5EF4-FFF2-40B4-BE49-F238E27FC236}">
                <a16:creationId xmlns:a16="http://schemas.microsoft.com/office/drawing/2014/main" id="{57CBCCFF-AF19-4A0E-72D1-E89F61488A75}"/>
              </a:ext>
            </a:extLst>
          </p:cNvPr>
          <p:cNvSpPr txBox="1"/>
          <p:nvPr/>
        </p:nvSpPr>
        <p:spPr>
          <a:xfrm>
            <a:off x="3204227" y="5071885"/>
            <a:ext cx="2373328" cy="1138773"/>
          </a:xfrm>
          <a:prstGeom prst="rect">
            <a:avLst/>
          </a:prstGeom>
          <a:noFill/>
        </p:spPr>
        <p:txBody>
          <a:bodyPr wrap="square" rtlCol="0">
            <a:spAutoFit/>
          </a:bodyPr>
          <a:lstStyle/>
          <a:p>
            <a:pPr algn="r"/>
            <a:r>
              <a:rPr lang="en-US" sz="3200" dirty="0">
                <a:solidFill>
                  <a:srgbClr val="FFC000"/>
                </a:solidFill>
                <a:latin typeface="Font Awesome 5 Pro Light" panose="02000303000000000000" pitchFamily="50" charset="0"/>
              </a:rPr>
              <a:t></a:t>
            </a:r>
            <a:endParaRPr lang="en-US" sz="3200" dirty="0">
              <a:solidFill>
                <a:srgbClr val="FFC000"/>
              </a:solidFill>
              <a:latin typeface="Abel Pro" panose="02000506030000020004" pitchFamily="50" charset="0"/>
            </a:endParaRPr>
          </a:p>
          <a:p>
            <a:pPr algn="r"/>
            <a:r>
              <a:rPr lang="en-US" b="1" dirty="0">
                <a:latin typeface="Abel Pro" panose="02000506030000020004" pitchFamily="50" charset="0"/>
              </a:rPr>
              <a:t>Challenges to measure &amp; report</a:t>
            </a:r>
          </a:p>
        </p:txBody>
      </p:sp>
      <p:sp>
        <p:nvSpPr>
          <p:cNvPr id="12" name="TextBox 16">
            <a:extLst>
              <a:ext uri="{FF2B5EF4-FFF2-40B4-BE49-F238E27FC236}">
                <a16:creationId xmlns:a16="http://schemas.microsoft.com/office/drawing/2014/main" id="{FB194A6B-C93E-309E-CB77-380F110CC49C}"/>
              </a:ext>
            </a:extLst>
          </p:cNvPr>
          <p:cNvSpPr txBox="1"/>
          <p:nvPr/>
        </p:nvSpPr>
        <p:spPr>
          <a:xfrm>
            <a:off x="3622276" y="811543"/>
            <a:ext cx="1955279" cy="861774"/>
          </a:xfrm>
          <a:prstGeom prst="rect">
            <a:avLst/>
          </a:prstGeom>
          <a:noFill/>
        </p:spPr>
        <p:txBody>
          <a:bodyPr wrap="none" rtlCol="0">
            <a:spAutoFit/>
          </a:bodyPr>
          <a:lstStyle/>
          <a:p>
            <a:pPr algn="r"/>
            <a:r>
              <a:rPr lang="en-US" sz="3200" dirty="0">
                <a:solidFill>
                  <a:srgbClr val="FFC000"/>
                </a:solidFill>
                <a:latin typeface="Font Awesome 5 Pro Light" panose="02000303000000000000" pitchFamily="50" charset="0"/>
              </a:rPr>
              <a:t></a:t>
            </a:r>
            <a:endParaRPr lang="en-US" sz="3200" dirty="0">
              <a:solidFill>
                <a:srgbClr val="FFC000"/>
              </a:solidFill>
              <a:latin typeface="Abel Pro" panose="02000506030000020004" pitchFamily="50" charset="0"/>
            </a:endParaRPr>
          </a:p>
          <a:p>
            <a:pPr algn="r"/>
            <a:r>
              <a:rPr lang="en-US" b="1" dirty="0">
                <a:latin typeface="Abel Pro" panose="02000506030000020004" pitchFamily="50" charset="0"/>
              </a:rPr>
              <a:t>Lack of resources</a:t>
            </a:r>
          </a:p>
        </p:txBody>
      </p:sp>
      <p:sp>
        <p:nvSpPr>
          <p:cNvPr id="13" name="TextBox 13">
            <a:extLst>
              <a:ext uri="{FF2B5EF4-FFF2-40B4-BE49-F238E27FC236}">
                <a16:creationId xmlns:a16="http://schemas.microsoft.com/office/drawing/2014/main" id="{AC825943-23F4-52E4-8671-A9084B24DC6E}"/>
              </a:ext>
            </a:extLst>
          </p:cNvPr>
          <p:cNvSpPr txBox="1"/>
          <p:nvPr/>
        </p:nvSpPr>
        <p:spPr>
          <a:xfrm>
            <a:off x="3025253" y="2822949"/>
            <a:ext cx="2552302" cy="861774"/>
          </a:xfrm>
          <a:prstGeom prst="rect">
            <a:avLst/>
          </a:prstGeom>
          <a:noFill/>
        </p:spPr>
        <p:txBody>
          <a:bodyPr wrap="none" rtlCol="0">
            <a:spAutoFit/>
          </a:bodyPr>
          <a:lstStyle/>
          <a:p>
            <a:pPr algn="r"/>
            <a:r>
              <a:rPr lang="en-US" sz="3200" dirty="0">
                <a:solidFill>
                  <a:srgbClr val="FFC000"/>
                </a:solidFill>
                <a:latin typeface="Font Awesome 5 Pro Light" panose="02000303000000000000" pitchFamily="50" charset="0"/>
              </a:rPr>
              <a:t></a:t>
            </a:r>
            <a:endParaRPr lang="en-US" sz="3200" dirty="0">
              <a:solidFill>
                <a:srgbClr val="FFC000"/>
              </a:solidFill>
              <a:latin typeface="Abel Pro" panose="02000506030000020004" pitchFamily="50" charset="0"/>
            </a:endParaRPr>
          </a:p>
          <a:p>
            <a:pPr algn="r"/>
            <a:r>
              <a:rPr lang="en-US" b="1" dirty="0">
                <a:latin typeface="Abel Pro" panose="02000506030000020004" pitchFamily="50" charset="0"/>
              </a:rPr>
              <a:t>Reactive cyber security</a:t>
            </a:r>
          </a:p>
        </p:txBody>
      </p:sp>
      <p:cxnSp>
        <p:nvCxnSpPr>
          <p:cNvPr id="14" name="Google Shape;523;p15">
            <a:extLst>
              <a:ext uri="{FF2B5EF4-FFF2-40B4-BE49-F238E27FC236}">
                <a16:creationId xmlns:a16="http://schemas.microsoft.com/office/drawing/2014/main" id="{ACD7FB9A-7E6F-EF76-9725-32F4C4AC4290}"/>
              </a:ext>
            </a:extLst>
          </p:cNvPr>
          <p:cNvCxnSpPr>
            <a:cxnSpLocks/>
          </p:cNvCxnSpPr>
          <p:nvPr/>
        </p:nvCxnSpPr>
        <p:spPr>
          <a:xfrm>
            <a:off x="6096000" y="681525"/>
            <a:ext cx="0" cy="5684000"/>
          </a:xfrm>
          <a:prstGeom prst="straightConnector1">
            <a:avLst/>
          </a:prstGeom>
          <a:noFill/>
          <a:ln w="6350" cap="flat" cmpd="sng">
            <a:solidFill>
              <a:srgbClr val="092440"/>
            </a:solidFill>
            <a:prstDash val="solid"/>
            <a:miter lim="800000"/>
            <a:headEnd type="none" w="sm" len="sm"/>
            <a:tailEnd type="none" w="sm" len="sm"/>
          </a:ln>
        </p:spPr>
      </p:cxnSp>
      <p:sp>
        <p:nvSpPr>
          <p:cNvPr id="16" name="TextBox 16">
            <a:extLst>
              <a:ext uri="{FF2B5EF4-FFF2-40B4-BE49-F238E27FC236}">
                <a16:creationId xmlns:a16="http://schemas.microsoft.com/office/drawing/2014/main" id="{F5B1018C-BE19-70F8-EB12-99A57C82DD99}"/>
              </a:ext>
            </a:extLst>
          </p:cNvPr>
          <p:cNvSpPr txBox="1"/>
          <p:nvPr/>
        </p:nvSpPr>
        <p:spPr>
          <a:xfrm>
            <a:off x="6614445" y="811543"/>
            <a:ext cx="1047082" cy="861774"/>
          </a:xfrm>
          <a:prstGeom prst="rect">
            <a:avLst/>
          </a:prstGeom>
          <a:noFill/>
        </p:spPr>
        <p:txBody>
          <a:bodyPr wrap="none" rtlCol="0">
            <a:spAutoFit/>
          </a:bodyPr>
          <a:lstStyle/>
          <a:p>
            <a:r>
              <a:rPr lang="en-US" sz="3200" dirty="0">
                <a:solidFill>
                  <a:srgbClr val="FF0000"/>
                </a:solidFill>
                <a:latin typeface="Font Awesome 5 Pro Light" panose="02000303000000000000" pitchFamily="50" charset="0"/>
              </a:rPr>
              <a:t></a:t>
            </a:r>
          </a:p>
          <a:p>
            <a:r>
              <a:rPr lang="en-US" b="1" dirty="0">
                <a:latin typeface="Abel Pro" panose="02000506030000020004" pitchFamily="50" charset="0"/>
              </a:rPr>
              <a:t>Phishing</a:t>
            </a:r>
          </a:p>
        </p:txBody>
      </p:sp>
      <p:sp>
        <p:nvSpPr>
          <p:cNvPr id="17" name="TextBox 16">
            <a:extLst>
              <a:ext uri="{FF2B5EF4-FFF2-40B4-BE49-F238E27FC236}">
                <a16:creationId xmlns:a16="http://schemas.microsoft.com/office/drawing/2014/main" id="{594BAF31-C030-6370-2783-E80D9EAEA563}"/>
              </a:ext>
            </a:extLst>
          </p:cNvPr>
          <p:cNvSpPr txBox="1"/>
          <p:nvPr/>
        </p:nvSpPr>
        <p:spPr>
          <a:xfrm>
            <a:off x="6614446" y="1836980"/>
            <a:ext cx="1479892" cy="861774"/>
          </a:xfrm>
          <a:prstGeom prst="rect">
            <a:avLst/>
          </a:prstGeom>
          <a:noFill/>
        </p:spPr>
        <p:txBody>
          <a:bodyPr wrap="none" rtlCol="0">
            <a:spAutoFit/>
          </a:bodyPr>
          <a:lstStyle/>
          <a:p>
            <a:r>
              <a:rPr lang="en-US" sz="3200" dirty="0">
                <a:solidFill>
                  <a:srgbClr val="FF0000"/>
                </a:solidFill>
                <a:latin typeface="Font Awesome 5 Pro Light" panose="02000303000000000000" pitchFamily="50" charset="0"/>
              </a:rPr>
              <a:t></a:t>
            </a:r>
          </a:p>
          <a:p>
            <a:r>
              <a:rPr lang="en-US" b="1" dirty="0">
                <a:latin typeface="Abel Pro" panose="02000506030000020004" pitchFamily="50" charset="0"/>
              </a:rPr>
              <a:t>Ransomware</a:t>
            </a:r>
          </a:p>
        </p:txBody>
      </p:sp>
      <p:sp>
        <p:nvSpPr>
          <p:cNvPr id="18" name="TextBox 16">
            <a:extLst>
              <a:ext uri="{FF2B5EF4-FFF2-40B4-BE49-F238E27FC236}">
                <a16:creationId xmlns:a16="http://schemas.microsoft.com/office/drawing/2014/main" id="{AA476933-CCE3-4B1A-2473-02B7A050B430}"/>
              </a:ext>
            </a:extLst>
          </p:cNvPr>
          <p:cNvSpPr txBox="1"/>
          <p:nvPr/>
        </p:nvSpPr>
        <p:spPr>
          <a:xfrm>
            <a:off x="6614446" y="2826151"/>
            <a:ext cx="2593980" cy="861774"/>
          </a:xfrm>
          <a:prstGeom prst="rect">
            <a:avLst/>
          </a:prstGeom>
          <a:noFill/>
        </p:spPr>
        <p:txBody>
          <a:bodyPr wrap="none" rtlCol="0">
            <a:spAutoFit/>
          </a:bodyPr>
          <a:lstStyle/>
          <a:p>
            <a:r>
              <a:rPr lang="en-US" sz="3200" dirty="0">
                <a:solidFill>
                  <a:srgbClr val="FF0000"/>
                </a:solidFill>
                <a:latin typeface="Font Awesome 5 Pro Light" panose="02000303000000000000" pitchFamily="50" charset="0"/>
              </a:rPr>
              <a:t></a:t>
            </a:r>
          </a:p>
          <a:p>
            <a:r>
              <a:rPr lang="en-US" b="1" dirty="0">
                <a:latin typeface="Abel Pro" panose="02000506030000020004" pitchFamily="50" charset="0"/>
              </a:rPr>
              <a:t>Software vulnerabilities</a:t>
            </a:r>
          </a:p>
        </p:txBody>
      </p:sp>
      <p:sp>
        <p:nvSpPr>
          <p:cNvPr id="19" name="TextBox 16">
            <a:extLst>
              <a:ext uri="{FF2B5EF4-FFF2-40B4-BE49-F238E27FC236}">
                <a16:creationId xmlns:a16="http://schemas.microsoft.com/office/drawing/2014/main" id="{7521AF27-40E6-B819-0C87-A6DE356AA0F1}"/>
              </a:ext>
            </a:extLst>
          </p:cNvPr>
          <p:cNvSpPr txBox="1"/>
          <p:nvPr/>
        </p:nvSpPr>
        <p:spPr>
          <a:xfrm>
            <a:off x="6614446" y="3815322"/>
            <a:ext cx="2288703" cy="861774"/>
          </a:xfrm>
          <a:prstGeom prst="rect">
            <a:avLst/>
          </a:prstGeom>
          <a:noFill/>
        </p:spPr>
        <p:txBody>
          <a:bodyPr wrap="none" rtlCol="0">
            <a:spAutoFit/>
          </a:bodyPr>
          <a:lstStyle/>
          <a:p>
            <a:r>
              <a:rPr lang="en-US" sz="3200" dirty="0">
                <a:solidFill>
                  <a:srgbClr val="FF0000"/>
                </a:solidFill>
                <a:latin typeface="Font Awesome 5 Pro Light" panose="02000303000000000000" pitchFamily="50" charset="0"/>
              </a:rPr>
              <a:t></a:t>
            </a:r>
          </a:p>
          <a:p>
            <a:r>
              <a:rPr lang="en-US" b="1" dirty="0">
                <a:latin typeface="Abel Pro" panose="02000506030000020004" pitchFamily="50" charset="0"/>
              </a:rPr>
              <a:t>Supply chain attacks</a:t>
            </a:r>
          </a:p>
        </p:txBody>
      </p:sp>
      <p:sp>
        <p:nvSpPr>
          <p:cNvPr id="20" name="TextBox 16">
            <a:extLst>
              <a:ext uri="{FF2B5EF4-FFF2-40B4-BE49-F238E27FC236}">
                <a16:creationId xmlns:a16="http://schemas.microsoft.com/office/drawing/2014/main" id="{6DB0B004-2BA8-BDDD-4D4B-B49FD4AF032B}"/>
              </a:ext>
            </a:extLst>
          </p:cNvPr>
          <p:cNvSpPr txBox="1"/>
          <p:nvPr/>
        </p:nvSpPr>
        <p:spPr>
          <a:xfrm>
            <a:off x="6614445" y="5071885"/>
            <a:ext cx="2681440" cy="861774"/>
          </a:xfrm>
          <a:prstGeom prst="rect">
            <a:avLst/>
          </a:prstGeom>
          <a:noFill/>
        </p:spPr>
        <p:txBody>
          <a:bodyPr wrap="none" rtlCol="0">
            <a:spAutoFit/>
          </a:bodyPr>
          <a:lstStyle/>
          <a:p>
            <a:r>
              <a:rPr lang="sv-SE" sz="3200" dirty="0">
                <a:solidFill>
                  <a:srgbClr val="FF0000"/>
                </a:solidFill>
                <a:latin typeface="Font Awesome 5 Pro Light" panose="02000303000000000000" pitchFamily="50" charset="0"/>
              </a:rPr>
              <a:t></a:t>
            </a:r>
          </a:p>
          <a:p>
            <a:r>
              <a:rPr lang="sv-SE" b="1" dirty="0">
                <a:latin typeface="Abel Pro" panose="02000506030000020004" pitchFamily="50" charset="0"/>
              </a:rPr>
              <a:t>Cloud </a:t>
            </a:r>
            <a:r>
              <a:rPr lang="sv-SE" b="1" dirty="0" err="1">
                <a:latin typeface="Abel Pro" panose="02000506030000020004" pitchFamily="50" charset="0"/>
              </a:rPr>
              <a:t>misconfigurations</a:t>
            </a:r>
            <a:endParaRPr lang="sv-SE" b="1" dirty="0">
              <a:latin typeface="Abel Pro" panose="02000506030000020004" pitchFamily="50" charset="0"/>
            </a:endParaRPr>
          </a:p>
        </p:txBody>
      </p:sp>
    </p:spTree>
    <p:extLst>
      <p:ext uri="{BB962C8B-B14F-4D97-AF65-F5344CB8AC3E}">
        <p14:creationId xmlns:p14="http://schemas.microsoft.com/office/powerpoint/2010/main" val="295047480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ruta 7">
            <a:extLst>
              <a:ext uri="{FF2B5EF4-FFF2-40B4-BE49-F238E27FC236}">
                <a16:creationId xmlns:a16="http://schemas.microsoft.com/office/drawing/2014/main" id="{CA062D47-DAE7-5DD4-0BBF-AE1887F4E3E9}"/>
              </a:ext>
            </a:extLst>
          </p:cNvPr>
          <p:cNvSpPr txBox="1"/>
          <p:nvPr/>
        </p:nvSpPr>
        <p:spPr>
          <a:xfrm>
            <a:off x="0" y="0"/>
            <a:ext cx="6192951" cy="2573691"/>
          </a:xfrm>
          <a:prstGeom prst="rect">
            <a:avLst/>
          </a:prstGeom>
          <a:noFill/>
        </p:spPr>
        <p:txBody>
          <a:bodyPr wrap="none" lIns="720000" tIns="72000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chemeClr val="accent1"/>
                </a:solidFill>
                <a:effectLst/>
                <a:uLnTx/>
                <a:uFillTx/>
                <a:latin typeface="Abel Pro" panose="02000506030000020004" pitchFamily="50" charset="0"/>
                <a:ea typeface="+mn-ea"/>
                <a:cs typeface="+mn-cs"/>
              </a:rPr>
              <a:t>PLATFORM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Abel Pro" panose="02000506030000020004" pitchFamily="50" charset="0"/>
                <a:ea typeface="+mn-ea"/>
                <a:cs typeface="+mn-cs"/>
              </a:rPr>
              <a:t>Technology</a:t>
            </a:r>
            <a:endParaRPr kumimoji="0" lang="en-US" sz="3200" b="1" i="0" u="none" strike="noStrike" kern="1200" cap="none" spc="0" normalizeH="0" baseline="0" noProof="0" dirty="0">
              <a:ln>
                <a:noFill/>
              </a:ln>
              <a:solidFill>
                <a:prstClr val="white"/>
              </a:solidFill>
              <a:effectLst/>
              <a:uLnTx/>
              <a:uFillTx/>
              <a:latin typeface="Abel Pro" panose="02000506030000020004" pitchFamily="50" charset="0"/>
              <a:ea typeface="+mn-ea"/>
              <a:cs typeface="+mn-cs"/>
            </a:endParaRPr>
          </a:p>
        </p:txBody>
      </p:sp>
    </p:spTree>
    <p:extLst>
      <p:ext uri="{BB962C8B-B14F-4D97-AF65-F5344CB8AC3E}">
        <p14:creationId xmlns:p14="http://schemas.microsoft.com/office/powerpoint/2010/main" val="523408780"/>
      </p:ext>
    </p:extLst>
  </p:cSld>
  <p:clrMapOvr>
    <a:masterClrMapping/>
  </p:clrMapOvr>
  <p:transition spd="slow">
    <p:wip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Freeform 64">
            <a:extLst>
              <a:ext uri="{FF2B5EF4-FFF2-40B4-BE49-F238E27FC236}">
                <a16:creationId xmlns:a16="http://schemas.microsoft.com/office/drawing/2014/main" id="{4CF22C9D-A080-724A-8416-791D4835F3C7}"/>
              </a:ext>
            </a:extLst>
          </p:cNvPr>
          <p:cNvSpPr/>
          <p:nvPr/>
        </p:nvSpPr>
        <p:spPr>
          <a:xfrm>
            <a:off x="4707692" y="1337571"/>
            <a:ext cx="2242120" cy="1786376"/>
          </a:xfrm>
          <a:custGeom>
            <a:avLst/>
            <a:gdLst>
              <a:gd name="connsiteX0" fmla="*/ 3742519 w 4484239"/>
              <a:gd name="connsiteY0" fmla="*/ 0 h 3572752"/>
              <a:gd name="connsiteX1" fmla="*/ 4484239 w 4484239"/>
              <a:gd name="connsiteY1" fmla="*/ 2055896 h 3572752"/>
              <a:gd name="connsiteX2" fmla="*/ 2910706 w 4484239"/>
              <a:gd name="connsiteY2" fmla="*/ 3572752 h 3572752"/>
              <a:gd name="connsiteX3" fmla="*/ 2997576 w 4484239"/>
              <a:gd name="connsiteY3" fmla="*/ 3199634 h 3572752"/>
              <a:gd name="connsiteX4" fmla="*/ 2948308 w 4484239"/>
              <a:gd name="connsiteY4" fmla="*/ 3192115 h 3572752"/>
              <a:gd name="connsiteX5" fmla="*/ 2780065 w 4484239"/>
              <a:gd name="connsiteY5" fmla="*/ 3183619 h 3572752"/>
              <a:gd name="connsiteX6" fmla="*/ 1860047 w 4484239"/>
              <a:gd name="connsiteY6" fmla="*/ 3464646 h 3572752"/>
              <a:gd name="connsiteX7" fmla="*/ 1831948 w 4484239"/>
              <a:gd name="connsiteY7" fmla="*/ 3485658 h 3572752"/>
              <a:gd name="connsiteX8" fmla="*/ 1661705 w 4484239"/>
              <a:gd name="connsiteY8" fmla="*/ 1764109 h 3572752"/>
              <a:gd name="connsiteX9" fmla="*/ 14003 w 4484239"/>
              <a:gd name="connsiteY9" fmla="*/ 1213963 h 3572752"/>
              <a:gd name="connsiteX10" fmla="*/ 0 w 4484239"/>
              <a:gd name="connsiteY10" fmla="*/ 1196404 h 3572752"/>
              <a:gd name="connsiteX11" fmla="*/ 42665 w 4484239"/>
              <a:gd name="connsiteY11" fmla="*/ 1162876 h 3572752"/>
              <a:gd name="connsiteX12" fmla="*/ 2780065 w 4484239"/>
              <a:gd name="connsiteY12" fmla="*/ 253951 h 3572752"/>
              <a:gd name="connsiteX13" fmla="*/ 3476819 w 4484239"/>
              <a:gd name="connsiteY13" fmla="*/ 306667 h 3572752"/>
              <a:gd name="connsiteX14" fmla="*/ 3663364 w 4484239"/>
              <a:gd name="connsiteY14" fmla="*/ 339981 h 3572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84239" h="3572752">
                <a:moveTo>
                  <a:pt x="3742519" y="0"/>
                </a:moveTo>
                <a:lnTo>
                  <a:pt x="4484239" y="2055896"/>
                </a:lnTo>
                <a:lnTo>
                  <a:pt x="2910706" y="3572752"/>
                </a:lnTo>
                <a:lnTo>
                  <a:pt x="2997576" y="3199634"/>
                </a:lnTo>
                <a:lnTo>
                  <a:pt x="2948308" y="3192115"/>
                </a:lnTo>
                <a:cubicBezTo>
                  <a:pt x="2892991" y="3186497"/>
                  <a:pt x="2836864" y="3183619"/>
                  <a:pt x="2780065" y="3183619"/>
                </a:cubicBezTo>
                <a:cubicBezTo>
                  <a:pt x="2439270" y="3183619"/>
                  <a:pt x="2122671" y="3287220"/>
                  <a:pt x="1860047" y="3464646"/>
                </a:cubicBezTo>
                <a:lnTo>
                  <a:pt x="1831948" y="3485658"/>
                </a:lnTo>
                <a:lnTo>
                  <a:pt x="1661705" y="1764109"/>
                </a:lnTo>
                <a:lnTo>
                  <a:pt x="14003" y="1213963"/>
                </a:lnTo>
                <a:lnTo>
                  <a:pt x="0" y="1196404"/>
                </a:lnTo>
                <a:lnTo>
                  <a:pt x="42665" y="1162876"/>
                </a:lnTo>
                <a:cubicBezTo>
                  <a:pt x="805999" y="592013"/>
                  <a:pt x="1753553" y="253951"/>
                  <a:pt x="2780065" y="253951"/>
                </a:cubicBezTo>
                <a:cubicBezTo>
                  <a:pt x="3016953" y="253951"/>
                  <a:pt x="3249635" y="271955"/>
                  <a:pt x="3476819" y="306667"/>
                </a:cubicBezTo>
                <a:lnTo>
                  <a:pt x="3663364" y="339981"/>
                </a:lnTo>
                <a:close/>
              </a:path>
            </a:pathLst>
          </a:custGeom>
          <a:solidFill>
            <a:srgbClr val="D2DE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solidFill>
            </a:endParaRPr>
          </a:p>
        </p:txBody>
      </p:sp>
      <p:sp>
        <p:nvSpPr>
          <p:cNvPr id="66" name="Freeform 65">
            <a:extLst>
              <a:ext uri="{FF2B5EF4-FFF2-40B4-BE49-F238E27FC236}">
                <a16:creationId xmlns:a16="http://schemas.microsoft.com/office/drawing/2014/main" id="{973A08BC-A47A-EE4C-AA74-8B08C88B09A6}"/>
              </a:ext>
            </a:extLst>
          </p:cNvPr>
          <p:cNvSpPr/>
          <p:nvPr/>
        </p:nvSpPr>
        <p:spPr>
          <a:xfrm>
            <a:off x="6329853" y="1537458"/>
            <a:ext cx="1953806" cy="2011138"/>
          </a:xfrm>
          <a:custGeom>
            <a:avLst/>
            <a:gdLst>
              <a:gd name="connsiteX0" fmla="*/ 640814 w 3907612"/>
              <a:gd name="connsiteY0" fmla="*/ 0 h 4022276"/>
              <a:gd name="connsiteX1" fmla="*/ 679151 w 3907612"/>
              <a:gd name="connsiteY1" fmla="*/ 8848 h 4022276"/>
              <a:gd name="connsiteX2" fmla="*/ 3558720 w 3907612"/>
              <a:gd name="connsiteY2" fmla="*/ 2259184 h 4022276"/>
              <a:gd name="connsiteX3" fmla="*/ 3584973 w 3907612"/>
              <a:gd name="connsiteY3" fmla="*/ 2310443 h 4022276"/>
              <a:gd name="connsiteX4" fmla="*/ 3907612 w 3907612"/>
              <a:gd name="connsiteY4" fmla="*/ 2154789 h 4022276"/>
              <a:gd name="connsiteX5" fmla="*/ 2772116 w 3907612"/>
              <a:gd name="connsiteY5" fmla="*/ 4022276 h 4022276"/>
              <a:gd name="connsiteX6" fmla="*/ 603700 w 3907612"/>
              <a:gd name="connsiteY6" fmla="*/ 3748725 h 4022276"/>
              <a:gd name="connsiteX7" fmla="*/ 940489 w 3907612"/>
              <a:gd name="connsiteY7" fmla="*/ 3586245 h 4022276"/>
              <a:gd name="connsiteX8" fmla="*/ 900224 w 3907612"/>
              <a:gd name="connsiteY8" fmla="*/ 3519966 h 4022276"/>
              <a:gd name="connsiteX9" fmla="*/ 25067 w 3907612"/>
              <a:gd name="connsiteY9" fmla="*/ 2868456 h 4022276"/>
              <a:gd name="connsiteX10" fmla="*/ 0 w 3907612"/>
              <a:gd name="connsiteY10" fmla="*/ 2862011 h 4022276"/>
              <a:gd name="connsiteX11" fmla="*/ 1239917 w 3907612"/>
              <a:gd name="connsiteY11" fmla="*/ 1666754 h 4022276"/>
              <a:gd name="connsiteX12" fmla="*/ 639954 w 3907612"/>
              <a:gd name="connsiteY12" fmla="*/ 3778 h 4022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07612" h="4022276">
                <a:moveTo>
                  <a:pt x="640814" y="0"/>
                </a:moveTo>
                <a:lnTo>
                  <a:pt x="679151" y="8848"/>
                </a:lnTo>
                <a:cubicBezTo>
                  <a:pt x="1921725" y="328548"/>
                  <a:pt x="2960044" y="1157123"/>
                  <a:pt x="3558720" y="2259184"/>
                </a:cubicBezTo>
                <a:lnTo>
                  <a:pt x="3584973" y="2310443"/>
                </a:lnTo>
                <a:lnTo>
                  <a:pt x="3907612" y="2154789"/>
                </a:lnTo>
                <a:lnTo>
                  <a:pt x="2772116" y="4022276"/>
                </a:lnTo>
                <a:lnTo>
                  <a:pt x="603700" y="3748725"/>
                </a:lnTo>
                <a:lnTo>
                  <a:pt x="940489" y="3586245"/>
                </a:lnTo>
                <a:lnTo>
                  <a:pt x="900224" y="3519966"/>
                </a:lnTo>
                <a:cubicBezTo>
                  <a:pt x="693227" y="3213570"/>
                  <a:pt x="385747" y="2980639"/>
                  <a:pt x="25067" y="2868456"/>
                </a:cubicBezTo>
                <a:lnTo>
                  <a:pt x="0" y="2862011"/>
                </a:lnTo>
                <a:lnTo>
                  <a:pt x="1239917" y="1666754"/>
                </a:lnTo>
                <a:lnTo>
                  <a:pt x="639954" y="3778"/>
                </a:lnTo>
                <a:close/>
              </a:path>
            </a:pathLst>
          </a:custGeom>
          <a:solidFill>
            <a:srgbClr val="183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solidFill>
            </a:endParaRPr>
          </a:p>
        </p:txBody>
      </p:sp>
      <p:sp>
        <p:nvSpPr>
          <p:cNvPr id="71" name="Freeform 70">
            <a:extLst>
              <a:ext uri="{FF2B5EF4-FFF2-40B4-BE49-F238E27FC236}">
                <a16:creationId xmlns:a16="http://schemas.microsoft.com/office/drawing/2014/main" id="{88D4C82D-2E43-8B41-B081-5EA147656703}"/>
              </a:ext>
            </a:extLst>
          </p:cNvPr>
          <p:cNvSpPr/>
          <p:nvPr/>
        </p:nvSpPr>
        <p:spPr>
          <a:xfrm>
            <a:off x="3811496" y="1879885"/>
            <a:ext cx="1834591" cy="1830780"/>
          </a:xfrm>
          <a:custGeom>
            <a:avLst/>
            <a:gdLst>
              <a:gd name="connsiteX0" fmla="*/ 1380996 w 3669181"/>
              <a:gd name="connsiteY0" fmla="*/ 0 h 3661560"/>
              <a:gd name="connsiteX1" fmla="*/ 3454097 w 3669181"/>
              <a:gd name="connsiteY1" fmla="*/ 692181 h 3661560"/>
              <a:gd name="connsiteX2" fmla="*/ 3669181 w 3669181"/>
              <a:gd name="connsiteY2" fmla="*/ 2867175 h 3661560"/>
              <a:gd name="connsiteX3" fmla="*/ 3433241 w 3669181"/>
              <a:gd name="connsiteY3" fmla="*/ 2571535 h 3661560"/>
              <a:gd name="connsiteX4" fmla="*/ 3408909 w 3669181"/>
              <a:gd name="connsiteY4" fmla="*/ 2593649 h 3661560"/>
              <a:gd name="connsiteX5" fmla="*/ 2935447 w 3669181"/>
              <a:gd name="connsiteY5" fmla="*/ 3588955 h 3661560"/>
              <a:gd name="connsiteX6" fmla="*/ 2931781 w 3669181"/>
              <a:gd name="connsiteY6" fmla="*/ 3661560 h 3661560"/>
              <a:gd name="connsiteX7" fmla="*/ 1456766 w 3669181"/>
              <a:gd name="connsiteY7" fmla="*/ 2705704 h 3661560"/>
              <a:gd name="connsiteX8" fmla="*/ 0 w 3669181"/>
              <a:gd name="connsiteY8" fmla="*/ 3649734 h 3661560"/>
              <a:gd name="connsiteX9" fmla="*/ 3236 w 3669181"/>
              <a:gd name="connsiteY9" fmla="*/ 3521760 h 3661560"/>
              <a:gd name="connsiteX10" fmla="*/ 1496214 w 3669181"/>
              <a:gd name="connsiteY10" fmla="*/ 370571 h 3661560"/>
              <a:gd name="connsiteX11" fmla="*/ 1602949 w 3669181"/>
              <a:gd name="connsiteY11" fmla="*/ 278115 h 3661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69181" h="3661560">
                <a:moveTo>
                  <a:pt x="1380996" y="0"/>
                </a:moveTo>
                <a:lnTo>
                  <a:pt x="3454097" y="692181"/>
                </a:lnTo>
                <a:lnTo>
                  <a:pt x="3669181" y="2867175"/>
                </a:lnTo>
                <a:lnTo>
                  <a:pt x="3433241" y="2571535"/>
                </a:lnTo>
                <a:lnTo>
                  <a:pt x="3408909" y="2593649"/>
                </a:lnTo>
                <a:cubicBezTo>
                  <a:pt x="3148353" y="2854205"/>
                  <a:pt x="2974771" y="3201735"/>
                  <a:pt x="2935447" y="3588955"/>
                </a:cubicBezTo>
                <a:lnTo>
                  <a:pt x="2931781" y="3661560"/>
                </a:lnTo>
                <a:lnTo>
                  <a:pt x="1456766" y="2705704"/>
                </a:lnTo>
                <a:lnTo>
                  <a:pt x="0" y="3649734"/>
                </a:lnTo>
                <a:lnTo>
                  <a:pt x="3236" y="3521760"/>
                </a:lnTo>
                <a:cubicBezTo>
                  <a:pt x="66482" y="2274078"/>
                  <a:pt x="629556" y="1158267"/>
                  <a:pt x="1496214" y="370571"/>
                </a:cubicBezTo>
                <a:lnTo>
                  <a:pt x="1602949" y="278115"/>
                </a:lnTo>
                <a:close/>
              </a:path>
            </a:pathLst>
          </a:custGeom>
          <a:solidFill>
            <a:srgbClr val="A5BC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solidFill>
            </a:endParaRPr>
          </a:p>
        </p:txBody>
      </p:sp>
      <p:sp>
        <p:nvSpPr>
          <p:cNvPr id="67" name="Freeform 66">
            <a:extLst>
              <a:ext uri="{FF2B5EF4-FFF2-40B4-BE49-F238E27FC236}">
                <a16:creationId xmlns:a16="http://schemas.microsoft.com/office/drawing/2014/main" id="{7C447972-4104-A145-A5D0-595CE0034A43}"/>
              </a:ext>
            </a:extLst>
          </p:cNvPr>
          <p:cNvSpPr/>
          <p:nvPr/>
        </p:nvSpPr>
        <p:spPr>
          <a:xfrm>
            <a:off x="6683705" y="2800220"/>
            <a:ext cx="1690494" cy="2084269"/>
          </a:xfrm>
          <a:custGeom>
            <a:avLst/>
            <a:gdLst>
              <a:gd name="connsiteX0" fmla="*/ 2965857 w 3380988"/>
              <a:gd name="connsiteY0" fmla="*/ 0 h 4168537"/>
              <a:gd name="connsiteX1" fmla="*/ 3021448 w 3380988"/>
              <a:gd name="connsiteY1" fmla="*/ 122964 h 4168537"/>
              <a:gd name="connsiteX2" fmla="*/ 3380988 w 3380988"/>
              <a:gd name="connsiteY2" fmla="*/ 1903828 h 4168537"/>
              <a:gd name="connsiteX3" fmla="*/ 3021448 w 3380988"/>
              <a:gd name="connsiteY3" fmla="*/ 3684692 h 4168537"/>
              <a:gd name="connsiteX4" fmla="*/ 2997997 w 3380988"/>
              <a:gd name="connsiteY4" fmla="*/ 3736565 h 4168537"/>
              <a:gd name="connsiteX5" fmla="*/ 3310660 w 3380988"/>
              <a:gd name="connsiteY5" fmla="*/ 3885771 h 4168537"/>
              <a:gd name="connsiteX6" fmla="*/ 1143426 w 3380988"/>
              <a:gd name="connsiteY6" fmla="*/ 4168537 h 4168537"/>
              <a:gd name="connsiteX7" fmla="*/ 0 w 3380988"/>
              <a:gd name="connsiteY7" fmla="*/ 2305895 h 4168537"/>
              <a:gd name="connsiteX8" fmla="*/ 348422 w 3380988"/>
              <a:gd name="connsiteY8" fmla="*/ 2472165 h 4168537"/>
              <a:gd name="connsiteX9" fmla="*/ 377341 w 3380988"/>
              <a:gd name="connsiteY9" fmla="*/ 2393151 h 4168537"/>
              <a:gd name="connsiteX10" fmla="*/ 451320 w 3380988"/>
              <a:gd name="connsiteY10" fmla="*/ 1903828 h 4168537"/>
              <a:gd name="connsiteX11" fmla="*/ 377341 w 3380988"/>
              <a:gd name="connsiteY11" fmla="*/ 1414505 h 4168537"/>
              <a:gd name="connsiteX12" fmla="*/ 325473 w 3380988"/>
              <a:gd name="connsiteY12" fmla="*/ 1272791 h 4168537"/>
              <a:gd name="connsiteX13" fmla="*/ 330797 w 3380988"/>
              <a:gd name="connsiteY13" fmla="*/ 1270225 h 4168537"/>
              <a:gd name="connsiteX14" fmla="*/ 2042185 w 3380988"/>
              <a:gd name="connsiteY14" fmla="*/ 1486121 h 4168537"/>
              <a:gd name="connsiteX15" fmla="*/ 2937480 w 3380988"/>
              <a:gd name="connsiteY15" fmla="*/ 13680 h 4168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80988" h="4168537">
                <a:moveTo>
                  <a:pt x="2965857" y="0"/>
                </a:moveTo>
                <a:lnTo>
                  <a:pt x="3021448" y="122964"/>
                </a:lnTo>
                <a:cubicBezTo>
                  <a:pt x="3252964" y="670330"/>
                  <a:pt x="3380988" y="1272128"/>
                  <a:pt x="3380988" y="1903828"/>
                </a:cubicBezTo>
                <a:cubicBezTo>
                  <a:pt x="3380988" y="2535528"/>
                  <a:pt x="3252964" y="3137326"/>
                  <a:pt x="3021448" y="3684692"/>
                </a:cubicBezTo>
                <a:lnTo>
                  <a:pt x="2997997" y="3736565"/>
                </a:lnTo>
                <a:lnTo>
                  <a:pt x="3310660" y="3885771"/>
                </a:lnTo>
                <a:lnTo>
                  <a:pt x="1143426" y="4168537"/>
                </a:lnTo>
                <a:lnTo>
                  <a:pt x="0" y="2305895"/>
                </a:lnTo>
                <a:lnTo>
                  <a:pt x="348422" y="2472165"/>
                </a:lnTo>
                <a:lnTo>
                  <a:pt x="377341" y="2393151"/>
                </a:lnTo>
                <a:cubicBezTo>
                  <a:pt x="425420" y="2238574"/>
                  <a:pt x="451320" y="2074226"/>
                  <a:pt x="451320" y="1903828"/>
                </a:cubicBezTo>
                <a:cubicBezTo>
                  <a:pt x="451320" y="1733430"/>
                  <a:pt x="425420" y="1569082"/>
                  <a:pt x="377341" y="1414505"/>
                </a:cubicBezTo>
                <a:lnTo>
                  <a:pt x="325473" y="1272791"/>
                </a:lnTo>
                <a:lnTo>
                  <a:pt x="330797" y="1270225"/>
                </a:lnTo>
                <a:lnTo>
                  <a:pt x="2042185" y="1486121"/>
                </a:lnTo>
                <a:lnTo>
                  <a:pt x="2937480" y="13680"/>
                </a:lnTo>
                <a:close/>
              </a:path>
            </a:pathLst>
          </a:custGeom>
          <a:solidFill>
            <a:srgbClr val="1D44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solidFill>
            </a:endParaRPr>
          </a:p>
        </p:txBody>
      </p:sp>
      <p:sp>
        <p:nvSpPr>
          <p:cNvPr id="70" name="Freeform 69">
            <a:extLst>
              <a:ext uri="{FF2B5EF4-FFF2-40B4-BE49-F238E27FC236}">
                <a16:creationId xmlns:a16="http://schemas.microsoft.com/office/drawing/2014/main" id="{EFEDDEEE-CB0B-C649-BED3-768300F8B1FD}"/>
              </a:ext>
            </a:extLst>
          </p:cNvPr>
          <p:cNvSpPr/>
          <p:nvPr/>
        </p:nvSpPr>
        <p:spPr>
          <a:xfrm>
            <a:off x="3622802" y="3226387"/>
            <a:ext cx="1922312" cy="2282870"/>
          </a:xfrm>
          <a:custGeom>
            <a:avLst/>
            <a:gdLst>
              <a:gd name="connsiteX0" fmla="*/ 1834153 w 3844624"/>
              <a:gd name="connsiteY0" fmla="*/ 0 h 4565739"/>
              <a:gd name="connsiteX1" fmla="*/ 3668306 w 3844624"/>
              <a:gd name="connsiteY1" fmla="*/ 1188588 h 4565739"/>
              <a:gd name="connsiteX2" fmla="*/ 3311261 w 3844624"/>
              <a:gd name="connsiteY2" fmla="*/ 1188588 h 4565739"/>
              <a:gd name="connsiteX3" fmla="*/ 3312834 w 3844624"/>
              <a:gd name="connsiteY3" fmla="*/ 1219737 h 4565739"/>
              <a:gd name="connsiteX4" fmla="*/ 3786296 w 3844624"/>
              <a:gd name="connsiteY4" fmla="*/ 2215043 h 4565739"/>
              <a:gd name="connsiteX5" fmla="*/ 3844624 w 3844624"/>
              <a:gd name="connsiteY5" fmla="*/ 2268056 h 4565739"/>
              <a:gd name="connsiteX6" fmla="*/ 2188845 w 3844624"/>
              <a:gd name="connsiteY6" fmla="*/ 2828957 h 4565739"/>
              <a:gd name="connsiteX7" fmla="*/ 2025275 w 3844624"/>
              <a:gd name="connsiteY7" fmla="*/ 4560306 h 4565739"/>
              <a:gd name="connsiteX8" fmla="*/ 2020928 w 3844624"/>
              <a:gd name="connsiteY8" fmla="*/ 4565739 h 4565739"/>
              <a:gd name="connsiteX9" fmla="*/ 1873601 w 3844624"/>
              <a:gd name="connsiteY9" fmla="*/ 4438121 h 4565739"/>
              <a:gd name="connsiteX10" fmla="*/ 380623 w 3844624"/>
              <a:gd name="connsiteY10" fmla="*/ 1286932 h 4565739"/>
              <a:gd name="connsiteX11" fmla="*/ 378137 w 3844624"/>
              <a:gd name="connsiteY11" fmla="*/ 1188588 h 4565739"/>
              <a:gd name="connsiteX12" fmla="*/ 0 w 3844624"/>
              <a:gd name="connsiteY12" fmla="*/ 1188588 h 456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44624" h="4565739">
                <a:moveTo>
                  <a:pt x="1834153" y="0"/>
                </a:moveTo>
                <a:lnTo>
                  <a:pt x="3668306" y="1188588"/>
                </a:lnTo>
                <a:lnTo>
                  <a:pt x="3311261" y="1188588"/>
                </a:lnTo>
                <a:lnTo>
                  <a:pt x="3312834" y="1219737"/>
                </a:lnTo>
                <a:cubicBezTo>
                  <a:pt x="3352158" y="1606957"/>
                  <a:pt x="3525740" y="1954487"/>
                  <a:pt x="3786296" y="2215043"/>
                </a:cubicBezTo>
                <a:lnTo>
                  <a:pt x="3844624" y="2268056"/>
                </a:lnTo>
                <a:lnTo>
                  <a:pt x="2188845" y="2828957"/>
                </a:lnTo>
                <a:lnTo>
                  <a:pt x="2025275" y="4560306"/>
                </a:lnTo>
                <a:lnTo>
                  <a:pt x="2020928" y="4565739"/>
                </a:lnTo>
                <a:lnTo>
                  <a:pt x="1873601" y="4438121"/>
                </a:lnTo>
                <a:cubicBezTo>
                  <a:pt x="1006943" y="3650425"/>
                  <a:pt x="443869" y="2534614"/>
                  <a:pt x="380623" y="1286932"/>
                </a:cubicBezTo>
                <a:lnTo>
                  <a:pt x="378137" y="1188588"/>
                </a:lnTo>
                <a:lnTo>
                  <a:pt x="0" y="1188588"/>
                </a:lnTo>
                <a:close/>
              </a:path>
            </a:pathLst>
          </a:custGeom>
          <a:solidFill>
            <a:srgbClr val="799A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solidFill>
            </a:endParaRPr>
          </a:p>
        </p:txBody>
      </p:sp>
      <p:sp>
        <p:nvSpPr>
          <p:cNvPr id="68" name="Freeform 67">
            <a:extLst>
              <a:ext uri="{FF2B5EF4-FFF2-40B4-BE49-F238E27FC236}">
                <a16:creationId xmlns:a16="http://schemas.microsoft.com/office/drawing/2014/main" id="{592D53D3-9BAC-AE4E-8B2A-F7EA673F0375}"/>
              </a:ext>
            </a:extLst>
          </p:cNvPr>
          <p:cNvSpPr/>
          <p:nvPr/>
        </p:nvSpPr>
        <p:spPr>
          <a:xfrm>
            <a:off x="5939499" y="4146931"/>
            <a:ext cx="2196120" cy="1993032"/>
          </a:xfrm>
          <a:custGeom>
            <a:avLst/>
            <a:gdLst>
              <a:gd name="connsiteX0" fmla="*/ 1744852 w 4392240"/>
              <a:gd name="connsiteY0" fmla="*/ 0 h 3986063"/>
              <a:gd name="connsiteX1" fmla="*/ 2644538 w 4392240"/>
              <a:gd name="connsiteY1" fmla="*/ 1465589 h 3986063"/>
              <a:gd name="connsiteX2" fmla="*/ 4355494 w 4392240"/>
              <a:gd name="connsiteY2" fmla="*/ 1242355 h 3986063"/>
              <a:gd name="connsiteX3" fmla="*/ 4392240 w 4392240"/>
              <a:gd name="connsiteY3" fmla="*/ 1259964 h 3986063"/>
              <a:gd name="connsiteX4" fmla="*/ 4329901 w 4392240"/>
              <a:gd name="connsiteY4" fmla="*/ 1381680 h 3986063"/>
              <a:gd name="connsiteX5" fmla="*/ 1680864 w 4392240"/>
              <a:gd name="connsiteY5" fmla="*/ 3566166 h 3986063"/>
              <a:gd name="connsiteX6" fmla="*/ 1483087 w 4392240"/>
              <a:gd name="connsiteY6" fmla="*/ 3622660 h 3986063"/>
              <a:gd name="connsiteX7" fmla="*/ 1565732 w 4392240"/>
              <a:gd name="connsiteY7" fmla="*/ 3986063 h 3986063"/>
              <a:gd name="connsiteX8" fmla="*/ 0 w 4392240"/>
              <a:gd name="connsiteY8" fmla="*/ 2461155 h 3986063"/>
              <a:gd name="connsiteX9" fmla="*/ 752256 w 4392240"/>
              <a:gd name="connsiteY9" fmla="*/ 409090 h 3986063"/>
              <a:gd name="connsiteX10" fmla="*/ 831965 w 4392240"/>
              <a:gd name="connsiteY10" fmla="*/ 759583 h 3986063"/>
              <a:gd name="connsiteX11" fmla="*/ 928917 w 4392240"/>
              <a:gd name="connsiteY11" fmla="*/ 724772 h 3986063"/>
              <a:gd name="connsiteX12" fmla="*/ 1671405 w 4392240"/>
              <a:gd name="connsiteY12" fmla="*/ 120898 h 3986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392240" h="3986063">
                <a:moveTo>
                  <a:pt x="1744852" y="0"/>
                </a:moveTo>
                <a:lnTo>
                  <a:pt x="2644538" y="1465589"/>
                </a:lnTo>
                <a:lnTo>
                  <a:pt x="4355494" y="1242355"/>
                </a:lnTo>
                <a:lnTo>
                  <a:pt x="4392240" y="1259964"/>
                </a:lnTo>
                <a:lnTo>
                  <a:pt x="4329901" y="1381680"/>
                </a:lnTo>
                <a:cubicBezTo>
                  <a:pt x="3768642" y="2414863"/>
                  <a:pt x="2820979" y="3207676"/>
                  <a:pt x="1680864" y="3566166"/>
                </a:cubicBezTo>
                <a:lnTo>
                  <a:pt x="1483087" y="3622660"/>
                </a:lnTo>
                <a:lnTo>
                  <a:pt x="1565732" y="3986063"/>
                </a:lnTo>
                <a:lnTo>
                  <a:pt x="0" y="2461155"/>
                </a:lnTo>
                <a:lnTo>
                  <a:pt x="752256" y="409090"/>
                </a:lnTo>
                <a:lnTo>
                  <a:pt x="831965" y="759583"/>
                </a:lnTo>
                <a:lnTo>
                  <a:pt x="928917" y="724772"/>
                </a:lnTo>
                <a:cubicBezTo>
                  <a:pt x="1232228" y="600844"/>
                  <a:pt x="1490283" y="388995"/>
                  <a:pt x="1671405" y="120898"/>
                </a:cubicBezTo>
                <a:close/>
              </a:path>
            </a:pathLst>
          </a:custGeom>
          <a:solidFill>
            <a:srgbClr val="1F5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solidFill>
            </a:endParaRPr>
          </a:p>
        </p:txBody>
      </p:sp>
      <p:sp>
        <p:nvSpPr>
          <p:cNvPr id="69" name="Freeform 68">
            <a:extLst>
              <a:ext uri="{FF2B5EF4-FFF2-40B4-BE49-F238E27FC236}">
                <a16:creationId xmlns:a16="http://schemas.microsoft.com/office/drawing/2014/main" id="{2E68BB6E-5DA4-2549-8190-63598392470A}"/>
              </a:ext>
            </a:extLst>
          </p:cNvPr>
          <p:cNvSpPr/>
          <p:nvPr/>
        </p:nvSpPr>
        <p:spPr>
          <a:xfrm>
            <a:off x="4614439" y="4285484"/>
            <a:ext cx="1952343" cy="1749475"/>
          </a:xfrm>
          <a:custGeom>
            <a:avLst/>
            <a:gdLst>
              <a:gd name="connsiteX0" fmla="*/ 2275624 w 3904686"/>
              <a:gd name="connsiteY0" fmla="*/ 0 h 3498949"/>
              <a:gd name="connsiteX1" fmla="*/ 2047278 w 3904686"/>
              <a:gd name="connsiteY1" fmla="*/ 288706 h 3498949"/>
              <a:gd name="connsiteX2" fmla="*/ 2147509 w 3904686"/>
              <a:gd name="connsiteY2" fmla="*/ 351270 h 3498949"/>
              <a:gd name="connsiteX3" fmla="*/ 2966571 w 3904686"/>
              <a:gd name="connsiteY3" fmla="*/ 569281 h 3498949"/>
              <a:gd name="connsiteX4" fmla="*/ 3134814 w 3904686"/>
              <a:gd name="connsiteY4" fmla="*/ 560785 h 3498949"/>
              <a:gd name="connsiteX5" fmla="*/ 3246029 w 3904686"/>
              <a:gd name="connsiteY5" fmla="*/ 543812 h 3498949"/>
              <a:gd name="connsiteX6" fmla="*/ 3251781 w 3904686"/>
              <a:gd name="connsiteY6" fmla="*/ 568775 h 3498949"/>
              <a:gd name="connsiteX7" fmla="*/ 2659646 w 3904686"/>
              <a:gd name="connsiteY7" fmla="*/ 2184049 h 3498949"/>
              <a:gd name="connsiteX8" fmla="*/ 3903003 w 3904686"/>
              <a:gd name="connsiteY8" fmla="*/ 3394987 h 3498949"/>
              <a:gd name="connsiteX9" fmla="*/ 3904686 w 3904686"/>
              <a:gd name="connsiteY9" fmla="*/ 3402292 h 3498949"/>
              <a:gd name="connsiteX10" fmla="*/ 3888628 w 3904686"/>
              <a:gd name="connsiteY10" fmla="*/ 3405998 h 3498949"/>
              <a:gd name="connsiteX11" fmla="*/ 2966571 w 3904686"/>
              <a:gd name="connsiteY11" fmla="*/ 3498949 h 3498949"/>
              <a:gd name="connsiteX12" fmla="*/ 229171 w 3904686"/>
              <a:gd name="connsiteY12" fmla="*/ 2590024 h 3498949"/>
              <a:gd name="connsiteX13" fmla="*/ 227893 w 3904686"/>
              <a:gd name="connsiteY13" fmla="*/ 2589019 h 3498949"/>
              <a:gd name="connsiteX14" fmla="*/ 0 w 3904686"/>
              <a:gd name="connsiteY14" fmla="*/ 2877152 h 3498949"/>
              <a:gd name="connsiteX15" fmla="*/ 205570 w 3904686"/>
              <a:gd name="connsiteY15" fmla="*/ 701238 h 3498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04686" h="3498949">
                <a:moveTo>
                  <a:pt x="2275624" y="0"/>
                </a:moveTo>
                <a:lnTo>
                  <a:pt x="2047278" y="288706"/>
                </a:lnTo>
                <a:lnTo>
                  <a:pt x="2147509" y="351270"/>
                </a:lnTo>
                <a:cubicBezTo>
                  <a:pt x="2388705" y="489962"/>
                  <a:pt x="2668375" y="569281"/>
                  <a:pt x="2966571" y="569281"/>
                </a:cubicBezTo>
                <a:cubicBezTo>
                  <a:pt x="3023370" y="569281"/>
                  <a:pt x="3079497" y="566403"/>
                  <a:pt x="3134814" y="560785"/>
                </a:cubicBezTo>
                <a:lnTo>
                  <a:pt x="3246029" y="543812"/>
                </a:lnTo>
                <a:lnTo>
                  <a:pt x="3251781" y="568775"/>
                </a:lnTo>
                <a:lnTo>
                  <a:pt x="2659646" y="2184049"/>
                </a:lnTo>
                <a:lnTo>
                  <a:pt x="3903003" y="3394987"/>
                </a:lnTo>
                <a:lnTo>
                  <a:pt x="3904686" y="3402292"/>
                </a:lnTo>
                <a:lnTo>
                  <a:pt x="3888628" y="3405998"/>
                </a:lnTo>
                <a:cubicBezTo>
                  <a:pt x="3590795" y="3466943"/>
                  <a:pt x="3282421" y="3498949"/>
                  <a:pt x="2966571" y="3498949"/>
                </a:cubicBezTo>
                <a:cubicBezTo>
                  <a:pt x="1940059" y="3498949"/>
                  <a:pt x="992505" y="3160887"/>
                  <a:pt x="229171" y="2590024"/>
                </a:cubicBezTo>
                <a:lnTo>
                  <a:pt x="227893" y="2589019"/>
                </a:lnTo>
                <a:lnTo>
                  <a:pt x="0" y="2877152"/>
                </a:lnTo>
                <a:lnTo>
                  <a:pt x="205570" y="701238"/>
                </a:lnTo>
                <a:close/>
              </a:path>
            </a:pathLst>
          </a:custGeom>
          <a:solidFill>
            <a:srgbClr val="4A77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solidFill>
            </a:endParaRPr>
          </a:p>
        </p:txBody>
      </p:sp>
      <p:sp>
        <p:nvSpPr>
          <p:cNvPr id="43" name="textruta 42">
            <a:extLst>
              <a:ext uri="{FF2B5EF4-FFF2-40B4-BE49-F238E27FC236}">
                <a16:creationId xmlns:a16="http://schemas.microsoft.com/office/drawing/2014/main" id="{D6FCD5AA-F7D9-415D-B919-DC476D8F9B88}"/>
              </a:ext>
            </a:extLst>
          </p:cNvPr>
          <p:cNvSpPr txBox="1"/>
          <p:nvPr/>
        </p:nvSpPr>
        <p:spPr>
          <a:xfrm>
            <a:off x="9361113" y="3084750"/>
            <a:ext cx="2040955" cy="463846"/>
          </a:xfrm>
          <a:prstGeom prst="rect">
            <a:avLst/>
          </a:prstGeom>
          <a:noFill/>
        </p:spPr>
        <p:txBody>
          <a:bodyPr wrap="square" lIns="0" tIns="46800" rIns="0" bIns="46800">
            <a:spAutoFit/>
          </a:bodyPr>
          <a:lstStyle/>
          <a:p>
            <a:pPr lvl="0"/>
            <a:r>
              <a:rPr lang="en-GB" sz="2400" b="1" noProof="0">
                <a:latin typeface="Abel Pro" panose="02000506030000020004" pitchFamily="50" charset="0"/>
              </a:rPr>
              <a:t>Scan</a:t>
            </a:r>
          </a:p>
        </p:txBody>
      </p:sp>
      <p:sp>
        <p:nvSpPr>
          <p:cNvPr id="47" name="textruta 46">
            <a:extLst>
              <a:ext uri="{FF2B5EF4-FFF2-40B4-BE49-F238E27FC236}">
                <a16:creationId xmlns:a16="http://schemas.microsoft.com/office/drawing/2014/main" id="{3DD934E4-C7BA-48A3-A35E-E85424CFB4F9}"/>
              </a:ext>
            </a:extLst>
          </p:cNvPr>
          <p:cNvSpPr txBox="1"/>
          <p:nvPr/>
        </p:nvSpPr>
        <p:spPr>
          <a:xfrm>
            <a:off x="8404039" y="955950"/>
            <a:ext cx="1739421" cy="463846"/>
          </a:xfrm>
          <a:prstGeom prst="rect">
            <a:avLst/>
          </a:prstGeom>
          <a:noFill/>
        </p:spPr>
        <p:txBody>
          <a:bodyPr wrap="square" lIns="0" tIns="46800" rIns="0" bIns="46800">
            <a:spAutoFit/>
          </a:bodyPr>
          <a:lstStyle/>
          <a:p>
            <a:pPr lvl="0"/>
            <a:r>
              <a:rPr lang="en-GB" sz="2400" b="1" noProof="0">
                <a:latin typeface="Abel Pro" panose="02000506030000020004" pitchFamily="50" charset="0"/>
              </a:rPr>
              <a:t>Map assets</a:t>
            </a:r>
          </a:p>
        </p:txBody>
      </p:sp>
      <p:sp>
        <p:nvSpPr>
          <p:cNvPr id="49" name="textruta 48">
            <a:extLst>
              <a:ext uri="{FF2B5EF4-FFF2-40B4-BE49-F238E27FC236}">
                <a16:creationId xmlns:a16="http://schemas.microsoft.com/office/drawing/2014/main" id="{164D5A46-7E34-4E66-99AD-90B66EF07417}"/>
              </a:ext>
            </a:extLst>
          </p:cNvPr>
          <p:cNvSpPr txBox="1"/>
          <p:nvPr/>
        </p:nvSpPr>
        <p:spPr>
          <a:xfrm>
            <a:off x="8575620" y="5764271"/>
            <a:ext cx="971585" cy="463846"/>
          </a:xfrm>
          <a:prstGeom prst="rect">
            <a:avLst/>
          </a:prstGeom>
          <a:noFill/>
        </p:spPr>
        <p:txBody>
          <a:bodyPr wrap="square" lIns="0" tIns="46800" rIns="0" bIns="46800">
            <a:spAutoFit/>
          </a:bodyPr>
          <a:lstStyle/>
          <a:p>
            <a:pPr lvl="0"/>
            <a:r>
              <a:rPr lang="en-GB" sz="2400" b="1" noProof="0">
                <a:latin typeface="Abel Pro" panose="02000506030000020004" pitchFamily="50" charset="0"/>
              </a:rPr>
              <a:t>Notify</a:t>
            </a:r>
          </a:p>
        </p:txBody>
      </p:sp>
      <p:sp>
        <p:nvSpPr>
          <p:cNvPr id="51" name="textruta 50">
            <a:extLst>
              <a:ext uri="{FF2B5EF4-FFF2-40B4-BE49-F238E27FC236}">
                <a16:creationId xmlns:a16="http://schemas.microsoft.com/office/drawing/2014/main" id="{6D29B855-21E8-4124-886E-C4F21286044A}"/>
              </a:ext>
            </a:extLst>
          </p:cNvPr>
          <p:cNvSpPr txBox="1"/>
          <p:nvPr/>
        </p:nvSpPr>
        <p:spPr>
          <a:xfrm>
            <a:off x="3176847" y="5888396"/>
            <a:ext cx="1183917" cy="463846"/>
          </a:xfrm>
          <a:prstGeom prst="rect">
            <a:avLst/>
          </a:prstGeom>
          <a:noFill/>
        </p:spPr>
        <p:txBody>
          <a:bodyPr wrap="square" lIns="0" tIns="46800" rIns="0" bIns="46800">
            <a:spAutoFit/>
          </a:bodyPr>
          <a:lstStyle/>
          <a:p>
            <a:pPr lvl="0" algn="r">
              <a:spcAft>
                <a:spcPts val="0"/>
              </a:spcAft>
            </a:pPr>
            <a:r>
              <a:rPr lang="en-GB" sz="2400" b="1" noProof="0">
                <a:latin typeface="Abel Pro" panose="02000506030000020004" pitchFamily="50" charset="0"/>
              </a:rPr>
              <a:t>Manage</a:t>
            </a:r>
          </a:p>
        </p:txBody>
      </p:sp>
      <p:sp>
        <p:nvSpPr>
          <p:cNvPr id="53" name="textruta 52">
            <a:extLst>
              <a:ext uri="{FF2B5EF4-FFF2-40B4-BE49-F238E27FC236}">
                <a16:creationId xmlns:a16="http://schemas.microsoft.com/office/drawing/2014/main" id="{60E88DB4-509D-4262-912A-0063D1B79DF7}"/>
              </a:ext>
            </a:extLst>
          </p:cNvPr>
          <p:cNvSpPr txBox="1"/>
          <p:nvPr/>
        </p:nvSpPr>
        <p:spPr>
          <a:xfrm>
            <a:off x="809555" y="4177198"/>
            <a:ext cx="2171700" cy="463846"/>
          </a:xfrm>
          <a:prstGeom prst="rect">
            <a:avLst/>
          </a:prstGeom>
          <a:noFill/>
        </p:spPr>
        <p:txBody>
          <a:bodyPr wrap="square" lIns="0" tIns="46800" rIns="0" bIns="46800">
            <a:spAutoFit/>
          </a:bodyPr>
          <a:lstStyle/>
          <a:p>
            <a:pPr lvl="0" algn="r"/>
            <a:r>
              <a:rPr lang="en-GB" sz="2400" b="1" noProof="0">
                <a:latin typeface="Abel Pro" panose="02000506030000020004" pitchFamily="50" charset="0"/>
              </a:rPr>
              <a:t>Remediate</a:t>
            </a:r>
          </a:p>
        </p:txBody>
      </p:sp>
      <p:sp>
        <p:nvSpPr>
          <p:cNvPr id="55" name="textruta 54">
            <a:extLst>
              <a:ext uri="{FF2B5EF4-FFF2-40B4-BE49-F238E27FC236}">
                <a16:creationId xmlns:a16="http://schemas.microsoft.com/office/drawing/2014/main" id="{912A3805-FB18-4942-998C-11AB00D76CDC}"/>
              </a:ext>
            </a:extLst>
          </p:cNvPr>
          <p:cNvSpPr txBox="1"/>
          <p:nvPr/>
        </p:nvSpPr>
        <p:spPr>
          <a:xfrm>
            <a:off x="1185005" y="1850887"/>
            <a:ext cx="1958165" cy="463846"/>
          </a:xfrm>
          <a:prstGeom prst="rect">
            <a:avLst/>
          </a:prstGeom>
          <a:noFill/>
        </p:spPr>
        <p:txBody>
          <a:bodyPr wrap="square" lIns="0" tIns="46800" rIns="0" bIns="46800">
            <a:spAutoFit/>
          </a:bodyPr>
          <a:lstStyle/>
          <a:p>
            <a:pPr lvl="0" algn="r"/>
            <a:r>
              <a:rPr lang="en-GB" sz="2400" b="1" noProof="0">
                <a:latin typeface="Abel Pro" panose="02000506030000020004" pitchFamily="50" charset="0"/>
              </a:rPr>
              <a:t>Verify</a:t>
            </a:r>
          </a:p>
        </p:txBody>
      </p:sp>
      <p:sp>
        <p:nvSpPr>
          <p:cNvPr id="57" name="textruta 56">
            <a:extLst>
              <a:ext uri="{FF2B5EF4-FFF2-40B4-BE49-F238E27FC236}">
                <a16:creationId xmlns:a16="http://schemas.microsoft.com/office/drawing/2014/main" id="{138B6392-4EE0-450F-A90F-483E1159B410}"/>
              </a:ext>
            </a:extLst>
          </p:cNvPr>
          <p:cNvSpPr txBox="1"/>
          <p:nvPr/>
        </p:nvSpPr>
        <p:spPr>
          <a:xfrm>
            <a:off x="5860917" y="386825"/>
            <a:ext cx="1088895" cy="463846"/>
          </a:xfrm>
          <a:prstGeom prst="rect">
            <a:avLst/>
          </a:prstGeom>
          <a:noFill/>
        </p:spPr>
        <p:txBody>
          <a:bodyPr wrap="square" lIns="0" tIns="46800" rIns="0" bIns="46800">
            <a:spAutoFit/>
          </a:bodyPr>
          <a:lstStyle/>
          <a:p>
            <a:pPr lvl="0"/>
            <a:r>
              <a:rPr lang="en-GB" sz="2400" b="1" noProof="0">
                <a:latin typeface="Abel Pro" panose="02000506030000020004" pitchFamily="50" charset="0"/>
              </a:rPr>
              <a:t>Report</a:t>
            </a:r>
          </a:p>
        </p:txBody>
      </p:sp>
      <p:cxnSp>
        <p:nvCxnSpPr>
          <p:cNvPr id="24" name="Rak koppling 23">
            <a:extLst>
              <a:ext uri="{FF2B5EF4-FFF2-40B4-BE49-F238E27FC236}">
                <a16:creationId xmlns:a16="http://schemas.microsoft.com/office/drawing/2014/main" id="{4083EC57-0AE7-4885-878D-A1C29EABD4E1}"/>
              </a:ext>
            </a:extLst>
          </p:cNvPr>
          <p:cNvCxnSpPr>
            <a:cxnSpLocks/>
          </p:cNvCxnSpPr>
          <p:nvPr/>
        </p:nvCxnSpPr>
        <p:spPr>
          <a:xfrm flipV="1">
            <a:off x="7687987" y="1420103"/>
            <a:ext cx="716052" cy="556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Rak koppling 24">
            <a:extLst>
              <a:ext uri="{FF2B5EF4-FFF2-40B4-BE49-F238E27FC236}">
                <a16:creationId xmlns:a16="http://schemas.microsoft.com/office/drawing/2014/main" id="{097ADB1D-4DE8-48DB-8E73-748900509E42}"/>
              </a:ext>
            </a:extLst>
          </p:cNvPr>
          <p:cNvCxnSpPr>
            <a:cxnSpLocks/>
          </p:cNvCxnSpPr>
          <p:nvPr/>
        </p:nvCxnSpPr>
        <p:spPr>
          <a:xfrm>
            <a:off x="8404039" y="1420102"/>
            <a:ext cx="152736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Rak koppling 25">
            <a:extLst>
              <a:ext uri="{FF2B5EF4-FFF2-40B4-BE49-F238E27FC236}">
                <a16:creationId xmlns:a16="http://schemas.microsoft.com/office/drawing/2014/main" id="{1D9934E2-5B2B-4060-BCF7-F0AAF2097EA5}"/>
              </a:ext>
            </a:extLst>
          </p:cNvPr>
          <p:cNvCxnSpPr>
            <a:cxnSpLocks/>
          </p:cNvCxnSpPr>
          <p:nvPr/>
        </p:nvCxnSpPr>
        <p:spPr>
          <a:xfrm flipV="1">
            <a:off x="8472488" y="3574720"/>
            <a:ext cx="855139" cy="30195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Rak koppling 26">
            <a:extLst>
              <a:ext uri="{FF2B5EF4-FFF2-40B4-BE49-F238E27FC236}">
                <a16:creationId xmlns:a16="http://schemas.microsoft.com/office/drawing/2014/main" id="{102958AD-0A40-460C-9677-414F61ECD58C}"/>
              </a:ext>
            </a:extLst>
          </p:cNvPr>
          <p:cNvCxnSpPr>
            <a:cxnSpLocks/>
          </p:cNvCxnSpPr>
          <p:nvPr/>
        </p:nvCxnSpPr>
        <p:spPr>
          <a:xfrm>
            <a:off x="9327627" y="3575027"/>
            <a:ext cx="6917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Rak koppling 27">
            <a:extLst>
              <a:ext uri="{FF2B5EF4-FFF2-40B4-BE49-F238E27FC236}">
                <a16:creationId xmlns:a16="http://schemas.microsoft.com/office/drawing/2014/main" id="{EEAD6358-24B3-4F42-BEFB-E526C3C1EE04}"/>
              </a:ext>
            </a:extLst>
          </p:cNvPr>
          <p:cNvCxnSpPr>
            <a:cxnSpLocks/>
          </p:cNvCxnSpPr>
          <p:nvPr/>
        </p:nvCxnSpPr>
        <p:spPr>
          <a:xfrm>
            <a:off x="7665912" y="5571011"/>
            <a:ext cx="864092" cy="65710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Rak koppling 28">
            <a:extLst>
              <a:ext uri="{FF2B5EF4-FFF2-40B4-BE49-F238E27FC236}">
                <a16:creationId xmlns:a16="http://schemas.microsoft.com/office/drawing/2014/main" id="{98DCA681-C1CF-4D59-8765-B90A166683B5}"/>
              </a:ext>
            </a:extLst>
          </p:cNvPr>
          <p:cNvCxnSpPr>
            <a:cxnSpLocks/>
          </p:cNvCxnSpPr>
          <p:nvPr/>
        </p:nvCxnSpPr>
        <p:spPr>
          <a:xfrm>
            <a:off x="8530004" y="6228117"/>
            <a:ext cx="83110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Rak koppling 32">
            <a:extLst>
              <a:ext uri="{FF2B5EF4-FFF2-40B4-BE49-F238E27FC236}">
                <a16:creationId xmlns:a16="http://schemas.microsoft.com/office/drawing/2014/main" id="{30F2634F-C719-45CD-A622-451349D1D0BB}"/>
              </a:ext>
            </a:extLst>
          </p:cNvPr>
          <p:cNvCxnSpPr>
            <a:cxnSpLocks/>
          </p:cNvCxnSpPr>
          <p:nvPr/>
        </p:nvCxnSpPr>
        <p:spPr>
          <a:xfrm flipH="1" flipV="1">
            <a:off x="3181350" y="2319338"/>
            <a:ext cx="724420" cy="44756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 name="Rak koppling 33">
            <a:extLst>
              <a:ext uri="{FF2B5EF4-FFF2-40B4-BE49-F238E27FC236}">
                <a16:creationId xmlns:a16="http://schemas.microsoft.com/office/drawing/2014/main" id="{67E1AD55-5335-423D-BC7D-B2CB8C9226B0}"/>
              </a:ext>
            </a:extLst>
          </p:cNvPr>
          <p:cNvCxnSpPr>
            <a:cxnSpLocks/>
          </p:cNvCxnSpPr>
          <p:nvPr/>
        </p:nvCxnSpPr>
        <p:spPr>
          <a:xfrm>
            <a:off x="2374900" y="2319338"/>
            <a:ext cx="80645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Rak koppling 36">
            <a:extLst>
              <a:ext uri="{FF2B5EF4-FFF2-40B4-BE49-F238E27FC236}">
                <a16:creationId xmlns:a16="http://schemas.microsoft.com/office/drawing/2014/main" id="{036055D5-9BA4-4D71-A0FD-33C8B02BB7F2}"/>
              </a:ext>
            </a:extLst>
          </p:cNvPr>
          <p:cNvCxnSpPr>
            <a:cxnSpLocks/>
          </p:cNvCxnSpPr>
          <p:nvPr/>
        </p:nvCxnSpPr>
        <p:spPr>
          <a:xfrm flipV="1">
            <a:off x="5476875" y="850552"/>
            <a:ext cx="384042" cy="61514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Rak koppling 38">
            <a:extLst>
              <a:ext uri="{FF2B5EF4-FFF2-40B4-BE49-F238E27FC236}">
                <a16:creationId xmlns:a16="http://schemas.microsoft.com/office/drawing/2014/main" id="{7C773DFA-3C24-41C5-A6EE-B9F5DF7F4F0A}"/>
              </a:ext>
            </a:extLst>
          </p:cNvPr>
          <p:cNvCxnSpPr>
            <a:cxnSpLocks/>
          </p:cNvCxnSpPr>
          <p:nvPr/>
        </p:nvCxnSpPr>
        <p:spPr>
          <a:xfrm>
            <a:off x="5860917" y="850551"/>
            <a:ext cx="87643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0" name="Rak koppling 39">
            <a:extLst>
              <a:ext uri="{FF2B5EF4-FFF2-40B4-BE49-F238E27FC236}">
                <a16:creationId xmlns:a16="http://schemas.microsoft.com/office/drawing/2014/main" id="{29A1961E-84BE-4412-BA2F-5898CF0782B6}"/>
              </a:ext>
            </a:extLst>
          </p:cNvPr>
          <p:cNvCxnSpPr>
            <a:cxnSpLocks/>
          </p:cNvCxnSpPr>
          <p:nvPr/>
        </p:nvCxnSpPr>
        <p:spPr>
          <a:xfrm flipH="1" flipV="1">
            <a:off x="3045602" y="4643438"/>
            <a:ext cx="939410" cy="18712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2" name="Rak koppling 41">
            <a:extLst>
              <a:ext uri="{FF2B5EF4-FFF2-40B4-BE49-F238E27FC236}">
                <a16:creationId xmlns:a16="http://schemas.microsoft.com/office/drawing/2014/main" id="{105FA6F4-14DE-4BC6-A127-749AFA3D6FFE}"/>
              </a:ext>
            </a:extLst>
          </p:cNvPr>
          <p:cNvCxnSpPr>
            <a:cxnSpLocks/>
          </p:cNvCxnSpPr>
          <p:nvPr/>
        </p:nvCxnSpPr>
        <p:spPr>
          <a:xfrm>
            <a:off x="1587500" y="4642736"/>
            <a:ext cx="146445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4" name="Rak koppling 43">
            <a:extLst>
              <a:ext uri="{FF2B5EF4-FFF2-40B4-BE49-F238E27FC236}">
                <a16:creationId xmlns:a16="http://schemas.microsoft.com/office/drawing/2014/main" id="{4F90763F-647C-453B-AB9C-A094498F09D0}"/>
              </a:ext>
            </a:extLst>
          </p:cNvPr>
          <p:cNvCxnSpPr>
            <a:cxnSpLocks/>
          </p:cNvCxnSpPr>
          <p:nvPr/>
        </p:nvCxnSpPr>
        <p:spPr>
          <a:xfrm flipH="1">
            <a:off x="4390700" y="6034959"/>
            <a:ext cx="986164" cy="31845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Rak koppling 47">
            <a:extLst>
              <a:ext uri="{FF2B5EF4-FFF2-40B4-BE49-F238E27FC236}">
                <a16:creationId xmlns:a16="http://schemas.microsoft.com/office/drawing/2014/main" id="{0554F8A9-793B-4BE6-8C6C-5F200D8868CA}"/>
              </a:ext>
            </a:extLst>
          </p:cNvPr>
          <p:cNvCxnSpPr>
            <a:cxnSpLocks/>
          </p:cNvCxnSpPr>
          <p:nvPr/>
        </p:nvCxnSpPr>
        <p:spPr>
          <a:xfrm>
            <a:off x="3321050" y="6347065"/>
            <a:ext cx="106965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 name="Title 11">
            <a:extLst>
              <a:ext uri="{FF2B5EF4-FFF2-40B4-BE49-F238E27FC236}">
                <a16:creationId xmlns:a16="http://schemas.microsoft.com/office/drawing/2014/main" id="{AAAC0884-B57D-51EB-6197-17593A08327D}"/>
              </a:ext>
            </a:extLst>
          </p:cNvPr>
          <p:cNvSpPr>
            <a:spLocks noGrp="1"/>
          </p:cNvSpPr>
          <p:nvPr>
            <p:ph type="title"/>
          </p:nvPr>
        </p:nvSpPr>
        <p:spPr/>
        <p:txBody>
          <a:bodyPr/>
          <a:lstStyle/>
          <a:p>
            <a:r>
              <a:rPr lang="en-US"/>
              <a:t>A COMPLETE WORKFLOW</a:t>
            </a:r>
          </a:p>
        </p:txBody>
      </p:sp>
      <p:sp>
        <p:nvSpPr>
          <p:cNvPr id="4" name="Rectangle 3">
            <a:hlinkClick r:id="rId3" action="ppaction://hlinksldjump"/>
            <a:extLst>
              <a:ext uri="{FF2B5EF4-FFF2-40B4-BE49-F238E27FC236}">
                <a16:creationId xmlns:a16="http://schemas.microsoft.com/office/drawing/2014/main" id="{FA0F755B-74C8-6571-341E-1422447F04DC}"/>
              </a:ext>
            </a:extLst>
          </p:cNvPr>
          <p:cNvSpPr/>
          <p:nvPr/>
        </p:nvSpPr>
        <p:spPr>
          <a:xfrm>
            <a:off x="10509337" y="228659"/>
            <a:ext cx="1490597" cy="324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0">
            <a:extLst>
              <a:ext uri="{FF2B5EF4-FFF2-40B4-BE49-F238E27FC236}">
                <a16:creationId xmlns:a16="http://schemas.microsoft.com/office/drawing/2014/main" id="{ECA45900-5610-DAD6-A222-59E196DF536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649976" y="2615323"/>
            <a:ext cx="292608" cy="292608"/>
          </a:xfrm>
          <a:prstGeom prst="rect">
            <a:avLst/>
          </a:prstGeom>
        </p:spPr>
      </p:pic>
      <p:pic>
        <p:nvPicPr>
          <p:cNvPr id="14" name="Graphic 13">
            <a:extLst>
              <a:ext uri="{FF2B5EF4-FFF2-40B4-BE49-F238E27FC236}">
                <a16:creationId xmlns:a16="http://schemas.microsoft.com/office/drawing/2014/main" id="{AB47A02E-E8EA-85F9-EDDC-B152B1D15C3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968255" y="2012114"/>
            <a:ext cx="256032" cy="292608"/>
          </a:xfrm>
          <a:prstGeom prst="rect">
            <a:avLst/>
          </a:prstGeom>
        </p:spPr>
      </p:pic>
      <p:pic>
        <p:nvPicPr>
          <p:cNvPr id="16" name="Graphic 15">
            <a:extLst>
              <a:ext uri="{FF2B5EF4-FFF2-40B4-BE49-F238E27FC236}">
                <a16:creationId xmlns:a16="http://schemas.microsoft.com/office/drawing/2014/main" id="{225EFB68-23EF-26F1-2D23-637F7948533A}"/>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139072" y="2615323"/>
            <a:ext cx="329184" cy="292608"/>
          </a:xfrm>
          <a:prstGeom prst="rect">
            <a:avLst/>
          </a:prstGeom>
        </p:spPr>
      </p:pic>
      <p:pic>
        <p:nvPicPr>
          <p:cNvPr id="18" name="Graphic 17">
            <a:extLst>
              <a:ext uri="{FF2B5EF4-FFF2-40B4-BE49-F238E27FC236}">
                <a16:creationId xmlns:a16="http://schemas.microsoft.com/office/drawing/2014/main" id="{D73A61F0-A4AB-CC2B-B6F0-86B46DB3F648}"/>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468256" y="3967761"/>
            <a:ext cx="292608" cy="292608"/>
          </a:xfrm>
          <a:prstGeom prst="rect">
            <a:avLst/>
          </a:prstGeom>
        </p:spPr>
      </p:pic>
      <p:pic>
        <p:nvPicPr>
          <p:cNvPr id="20" name="Graphic 19">
            <a:extLst>
              <a:ext uri="{FF2B5EF4-FFF2-40B4-BE49-F238E27FC236}">
                <a16:creationId xmlns:a16="http://schemas.microsoft.com/office/drawing/2014/main" id="{5F2CF3CB-758A-2177-2E4A-0245B7451666}"/>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6814268" y="5013917"/>
            <a:ext cx="256032" cy="292608"/>
          </a:xfrm>
          <a:prstGeom prst="rect">
            <a:avLst/>
          </a:prstGeom>
        </p:spPr>
      </p:pic>
      <p:pic>
        <p:nvPicPr>
          <p:cNvPr id="22" name="Graphic 21">
            <a:extLst>
              <a:ext uri="{FF2B5EF4-FFF2-40B4-BE49-F238E27FC236}">
                <a16:creationId xmlns:a16="http://schemas.microsoft.com/office/drawing/2014/main" id="{096D4633-D074-51D7-1494-83C7F3D13F3B}"/>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5376864" y="4997143"/>
            <a:ext cx="292608" cy="292608"/>
          </a:xfrm>
          <a:prstGeom prst="rect">
            <a:avLst/>
          </a:prstGeom>
        </p:spPr>
      </p:pic>
      <p:pic>
        <p:nvPicPr>
          <p:cNvPr id="30" name="Graphic 29">
            <a:extLst>
              <a:ext uri="{FF2B5EF4-FFF2-40B4-BE49-F238E27FC236}">
                <a16:creationId xmlns:a16="http://schemas.microsoft.com/office/drawing/2014/main" id="{CA8F7DE2-8035-ED8A-26CA-79228DC8487C}"/>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4436183" y="3941656"/>
            <a:ext cx="292608" cy="292608"/>
          </a:xfrm>
          <a:prstGeom prst="rect">
            <a:avLst/>
          </a:prstGeom>
        </p:spPr>
      </p:pic>
    </p:spTree>
    <p:extLst>
      <p:ext uri="{BB962C8B-B14F-4D97-AF65-F5344CB8AC3E}">
        <p14:creationId xmlns:p14="http://schemas.microsoft.com/office/powerpoint/2010/main" val="3663634143"/>
      </p:ext>
    </p:extLst>
  </p:cSld>
  <p:clrMapOvr>
    <a:masterClrMapping/>
  </p:clrMapOvr>
  <p:transition spd="slow">
    <p:wip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4" descr="Bildresultat fÃ¶r qradar logo">
            <a:extLst>
              <a:ext uri="{FF2B5EF4-FFF2-40B4-BE49-F238E27FC236}">
                <a16:creationId xmlns:a16="http://schemas.microsoft.com/office/drawing/2014/main" id="{BE9A7AF7-6F9B-4182-800D-D7AF2ED39B5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21898" y="1492317"/>
            <a:ext cx="866908" cy="497730"/>
          </a:xfrm>
          <a:prstGeom prst="rect">
            <a:avLst/>
          </a:prstGeom>
          <a:noFill/>
          <a:extLst>
            <a:ext uri="{909E8E84-426E-40DD-AFC4-6F175D3DCCD1}">
              <a14:hiddenFill xmlns:a14="http://schemas.microsoft.com/office/drawing/2010/main">
                <a:solidFill>
                  <a:srgbClr val="FFFFFF"/>
                </a:solidFill>
              </a14:hiddenFill>
            </a:ext>
          </a:extLst>
        </p:spPr>
      </p:pic>
      <p:sp>
        <p:nvSpPr>
          <p:cNvPr id="12" name="Фигура">
            <a:extLst>
              <a:ext uri="{FF2B5EF4-FFF2-40B4-BE49-F238E27FC236}">
                <a16:creationId xmlns:a16="http://schemas.microsoft.com/office/drawing/2014/main" id="{3B85D679-ED5D-4B60-879C-BD13F4642D45}"/>
              </a:ext>
            </a:extLst>
          </p:cNvPr>
          <p:cNvSpPr>
            <a:spLocks/>
          </p:cNvSpPr>
          <p:nvPr/>
        </p:nvSpPr>
        <p:spPr bwMode="auto">
          <a:xfrm>
            <a:off x="4966012" y="1526753"/>
            <a:ext cx="3398198" cy="2897371"/>
          </a:xfrm>
          <a:custGeom>
            <a:avLst/>
            <a:gdLst>
              <a:gd name="T0" fmla="*/ 3399453 w 21346"/>
              <a:gd name="T1" fmla="*/ 2897901 h 21574"/>
              <a:gd name="T2" fmla="*/ 3399453 w 21346"/>
              <a:gd name="T3" fmla="*/ 2897901 h 21574"/>
              <a:gd name="T4" fmla="*/ 3399453 w 21346"/>
              <a:gd name="T5" fmla="*/ 2897901 h 21574"/>
              <a:gd name="T6" fmla="*/ 3399453 w 21346"/>
              <a:gd name="T7" fmla="*/ 2897901 h 21574"/>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346" h="21574" extrusionOk="0">
                <a:moveTo>
                  <a:pt x="3141" y="21574"/>
                </a:moveTo>
                <a:cubicBezTo>
                  <a:pt x="1094" y="19150"/>
                  <a:pt x="-39" y="15847"/>
                  <a:pt x="2" y="12417"/>
                </a:cubicBezTo>
                <a:cubicBezTo>
                  <a:pt x="24" y="10526"/>
                  <a:pt x="403" y="8684"/>
                  <a:pt x="1086" y="7030"/>
                </a:cubicBezTo>
                <a:cubicBezTo>
                  <a:pt x="1750" y="5422"/>
                  <a:pt x="2701" y="3991"/>
                  <a:pt x="3912" y="2848"/>
                </a:cubicBezTo>
                <a:cubicBezTo>
                  <a:pt x="4979" y="1840"/>
                  <a:pt x="6098" y="1076"/>
                  <a:pt x="7258" y="609"/>
                </a:cubicBezTo>
                <a:cubicBezTo>
                  <a:pt x="8410" y="145"/>
                  <a:pt x="9588" y="-26"/>
                  <a:pt x="10740" y="3"/>
                </a:cubicBezTo>
                <a:cubicBezTo>
                  <a:pt x="12974" y="58"/>
                  <a:pt x="15144" y="877"/>
                  <a:pt x="16938" y="2397"/>
                </a:cubicBezTo>
                <a:cubicBezTo>
                  <a:pt x="18752" y="3935"/>
                  <a:pt x="20122" y="6150"/>
                  <a:pt x="20823" y="8691"/>
                </a:cubicBezTo>
                <a:cubicBezTo>
                  <a:pt x="21530" y="11249"/>
                  <a:pt x="21561" y="14143"/>
                  <a:pt x="20664" y="17100"/>
                </a:cubicBezTo>
                <a:cubicBezTo>
                  <a:pt x="19866" y="14632"/>
                  <a:pt x="18482" y="12611"/>
                  <a:pt x="16756" y="11193"/>
                </a:cubicBezTo>
                <a:cubicBezTo>
                  <a:pt x="14787" y="9574"/>
                  <a:pt x="12368" y="8731"/>
                  <a:pt x="9839" y="8970"/>
                </a:cubicBezTo>
                <a:cubicBezTo>
                  <a:pt x="8157" y="9129"/>
                  <a:pt x="6570" y="9778"/>
                  <a:pt x="5232" y="10706"/>
                </a:cubicBezTo>
                <a:cubicBezTo>
                  <a:pt x="4548" y="11182"/>
                  <a:pt x="3920" y="11742"/>
                  <a:pt x="3372" y="12383"/>
                </a:cubicBezTo>
                <a:cubicBezTo>
                  <a:pt x="2789" y="13063"/>
                  <a:pt x="2292" y="13842"/>
                  <a:pt x="1967" y="14772"/>
                </a:cubicBezTo>
                <a:cubicBezTo>
                  <a:pt x="1561" y="15934"/>
                  <a:pt x="1491" y="17202"/>
                  <a:pt x="1706" y="18399"/>
                </a:cubicBezTo>
                <a:cubicBezTo>
                  <a:pt x="1915" y="19561"/>
                  <a:pt x="2395" y="20665"/>
                  <a:pt x="3141" y="21574"/>
                </a:cubicBezTo>
                <a:close/>
              </a:path>
            </a:pathLst>
          </a:custGeom>
          <a:solidFill>
            <a:srgbClr val="10243E"/>
          </a:solidFill>
          <a:ln>
            <a:noFill/>
          </a:ln>
        </p:spPr>
        <p:txBody>
          <a:bodyPr lIns="25394" tIns="25394" rIns="25394" bIns="25394" anchor="ctr"/>
          <a:lstStyle/>
          <a:p>
            <a:endParaRPr lang="en-US">
              <a:solidFill>
                <a:schemeClr val="bg1"/>
              </a:solidFill>
              <a:latin typeface="Lato Light" panose="020F0502020204030203" pitchFamily="34" charset="0"/>
            </a:endParaRPr>
          </a:p>
        </p:txBody>
      </p:sp>
      <p:sp>
        <p:nvSpPr>
          <p:cNvPr id="14" name="Фигура">
            <a:extLst>
              <a:ext uri="{FF2B5EF4-FFF2-40B4-BE49-F238E27FC236}">
                <a16:creationId xmlns:a16="http://schemas.microsoft.com/office/drawing/2014/main" id="{4571B230-EF1C-44E0-B7B5-C556D2B156BD}"/>
              </a:ext>
            </a:extLst>
          </p:cNvPr>
          <p:cNvSpPr/>
          <p:nvPr/>
        </p:nvSpPr>
        <p:spPr bwMode="auto">
          <a:xfrm>
            <a:off x="3809524" y="1514578"/>
            <a:ext cx="2894846" cy="3404301"/>
          </a:xfrm>
          <a:custGeom>
            <a:avLst/>
            <a:gdLst/>
            <a:ahLst/>
            <a:cxnLst>
              <a:cxn ang="0">
                <a:pos x="wd2" y="hd2"/>
              </a:cxn>
              <a:cxn ang="5400000">
                <a:pos x="wd2" y="hd2"/>
              </a:cxn>
              <a:cxn ang="10800000">
                <a:pos x="wd2" y="hd2"/>
              </a:cxn>
              <a:cxn ang="16200000">
                <a:pos x="wd2" y="hd2"/>
              </a:cxn>
            </a:cxnLst>
            <a:rect l="0" t="0" r="r" b="b"/>
            <a:pathLst>
              <a:path w="21046" h="20863" extrusionOk="0">
                <a:moveTo>
                  <a:pt x="16649" y="658"/>
                </a:moveTo>
                <a:cubicBezTo>
                  <a:pt x="12282" y="-700"/>
                  <a:pt x="7849" y="141"/>
                  <a:pt x="4654" y="2289"/>
                </a:cubicBezTo>
                <a:cubicBezTo>
                  <a:pt x="1413" y="4470"/>
                  <a:pt x="-554" y="7996"/>
                  <a:pt x="139" y="11935"/>
                </a:cubicBezTo>
                <a:cubicBezTo>
                  <a:pt x="881" y="16155"/>
                  <a:pt x="4307" y="19164"/>
                  <a:pt x="8490" y="20332"/>
                </a:cubicBezTo>
                <a:cubicBezTo>
                  <a:pt x="9513" y="20618"/>
                  <a:pt x="10579" y="20792"/>
                  <a:pt x="11659" y="20845"/>
                </a:cubicBezTo>
                <a:cubicBezTo>
                  <a:pt x="12762" y="20900"/>
                  <a:pt x="13877" y="20828"/>
                  <a:pt x="14973" y="20629"/>
                </a:cubicBezTo>
                <a:cubicBezTo>
                  <a:pt x="16062" y="20431"/>
                  <a:pt x="17134" y="20107"/>
                  <a:pt x="18155" y="19644"/>
                </a:cubicBezTo>
                <a:cubicBezTo>
                  <a:pt x="19183" y="19178"/>
                  <a:pt x="20157" y="18572"/>
                  <a:pt x="21046" y="17820"/>
                </a:cubicBezTo>
                <a:cubicBezTo>
                  <a:pt x="20044" y="18600"/>
                  <a:pt x="18828" y="19061"/>
                  <a:pt x="17571" y="19205"/>
                </a:cubicBezTo>
                <a:cubicBezTo>
                  <a:pt x="16288" y="19352"/>
                  <a:pt x="14972" y="19167"/>
                  <a:pt x="13812" y="18659"/>
                </a:cubicBezTo>
                <a:cubicBezTo>
                  <a:pt x="12572" y="18116"/>
                  <a:pt x="11615" y="17257"/>
                  <a:pt x="10826" y="16270"/>
                </a:cubicBezTo>
                <a:cubicBezTo>
                  <a:pt x="9998" y="15233"/>
                  <a:pt x="9326" y="14034"/>
                  <a:pt x="8978" y="12720"/>
                </a:cubicBezTo>
                <a:cubicBezTo>
                  <a:pt x="8615" y="11350"/>
                  <a:pt x="8616" y="9996"/>
                  <a:pt x="8875" y="8692"/>
                </a:cubicBezTo>
                <a:cubicBezTo>
                  <a:pt x="9128" y="7420"/>
                  <a:pt x="9630" y="6183"/>
                  <a:pt x="10394" y="5084"/>
                </a:cubicBezTo>
                <a:cubicBezTo>
                  <a:pt x="11063" y="4122"/>
                  <a:pt x="11934" y="3260"/>
                  <a:pt x="12960" y="2522"/>
                </a:cubicBezTo>
                <a:cubicBezTo>
                  <a:pt x="14030" y="1752"/>
                  <a:pt x="15267" y="1116"/>
                  <a:pt x="16649" y="658"/>
                </a:cubicBezTo>
                <a:close/>
              </a:path>
            </a:pathLst>
          </a:custGeom>
          <a:solidFill>
            <a:srgbClr val="10243E"/>
          </a:solidFill>
          <a:ln w="12700" cap="flat">
            <a:noFill/>
            <a:miter lim="400000"/>
          </a:ln>
          <a:effectLst/>
        </p:spPr>
        <p:txBody>
          <a:bodyPr lIns="25394" tIns="25394" rIns="25394" bIns="25394" anchor="ctr"/>
          <a:lstStyle/>
          <a:p>
            <a:pPr algn="ctr">
              <a:defRPr sz="3200">
                <a:solidFill>
                  <a:srgbClr val="000000"/>
                </a:solidFill>
                <a:latin typeface="Helvetica Light"/>
                <a:ea typeface="Helvetica Light"/>
                <a:cs typeface="Helvetica Light"/>
                <a:sym typeface="Helvetica Light"/>
              </a:defRPr>
            </a:pPr>
            <a:endParaRPr sz="1600" kern="0">
              <a:solidFill>
                <a:schemeClr val="bg1"/>
              </a:solidFill>
              <a:latin typeface="Lato Light" panose="020F0502020204030203" pitchFamily="34" charset="0"/>
              <a:ea typeface="Lato Light" panose="020F0502020204030203" pitchFamily="34" charset="0"/>
              <a:cs typeface="Lato Light" panose="020F0502020204030203" pitchFamily="34" charset="0"/>
              <a:sym typeface="Helvetica Light"/>
            </a:endParaRPr>
          </a:p>
        </p:txBody>
      </p:sp>
      <p:sp>
        <p:nvSpPr>
          <p:cNvPr id="16" name="Фигура">
            <a:extLst>
              <a:ext uri="{FF2B5EF4-FFF2-40B4-BE49-F238E27FC236}">
                <a16:creationId xmlns:a16="http://schemas.microsoft.com/office/drawing/2014/main" id="{23A264D5-B515-41D6-87A9-9858987CDE80}"/>
              </a:ext>
            </a:extLst>
          </p:cNvPr>
          <p:cNvSpPr/>
          <p:nvPr/>
        </p:nvSpPr>
        <p:spPr bwMode="auto">
          <a:xfrm>
            <a:off x="3772992" y="3243889"/>
            <a:ext cx="3406682" cy="2859137"/>
          </a:xfrm>
          <a:custGeom>
            <a:avLst/>
            <a:gdLst/>
            <a:ahLst/>
            <a:cxnLst>
              <a:cxn ang="0">
                <a:pos x="wd2" y="hd2"/>
              </a:cxn>
              <a:cxn ang="5400000">
                <a:pos x="wd2" y="hd2"/>
              </a:cxn>
              <a:cxn ang="10800000">
                <a:pos x="wd2" y="hd2"/>
              </a:cxn>
              <a:cxn ang="16200000">
                <a:pos x="wd2" y="hd2"/>
              </a:cxn>
            </a:cxnLst>
            <a:rect l="0" t="0" r="r" b="b"/>
            <a:pathLst>
              <a:path w="20732" h="21153" extrusionOk="0">
                <a:moveTo>
                  <a:pt x="17909" y="0"/>
                </a:moveTo>
                <a:cubicBezTo>
                  <a:pt x="19361" y="1844"/>
                  <a:pt x="20225" y="4012"/>
                  <a:pt x="20565" y="6243"/>
                </a:cubicBezTo>
                <a:cubicBezTo>
                  <a:pt x="20905" y="8478"/>
                  <a:pt x="20717" y="10767"/>
                  <a:pt x="20097" y="12866"/>
                </a:cubicBezTo>
                <a:cubicBezTo>
                  <a:pt x="19474" y="14980"/>
                  <a:pt x="18414" y="16904"/>
                  <a:pt x="16960" y="18358"/>
                </a:cubicBezTo>
                <a:cubicBezTo>
                  <a:pt x="15510" y="19807"/>
                  <a:pt x="13679" y="20775"/>
                  <a:pt x="11572" y="21067"/>
                </a:cubicBezTo>
                <a:cubicBezTo>
                  <a:pt x="7726" y="21600"/>
                  <a:pt x="4320" y="19611"/>
                  <a:pt x="2214" y="16360"/>
                </a:cubicBezTo>
                <a:cubicBezTo>
                  <a:pt x="103" y="13103"/>
                  <a:pt x="-695" y="8591"/>
                  <a:pt x="690" y="4186"/>
                </a:cubicBezTo>
                <a:cubicBezTo>
                  <a:pt x="1597" y="7098"/>
                  <a:pt x="3309" y="9386"/>
                  <a:pt x="5421" y="10782"/>
                </a:cubicBezTo>
                <a:cubicBezTo>
                  <a:pt x="7533" y="12177"/>
                  <a:pt x="10044" y="12680"/>
                  <a:pt x="12547" y="12022"/>
                </a:cubicBezTo>
                <a:cubicBezTo>
                  <a:pt x="13371" y="11806"/>
                  <a:pt x="14160" y="11467"/>
                  <a:pt x="14895" y="11035"/>
                </a:cubicBezTo>
                <a:cubicBezTo>
                  <a:pt x="15618" y="10610"/>
                  <a:pt x="16293" y="10091"/>
                  <a:pt x="16897" y="9454"/>
                </a:cubicBezTo>
                <a:cubicBezTo>
                  <a:pt x="18051" y="8237"/>
                  <a:pt x="18895" y="6673"/>
                  <a:pt x="19115" y="4918"/>
                </a:cubicBezTo>
                <a:cubicBezTo>
                  <a:pt x="19330" y="3195"/>
                  <a:pt x="18928" y="1387"/>
                  <a:pt x="17909" y="0"/>
                </a:cubicBezTo>
                <a:close/>
              </a:path>
            </a:pathLst>
          </a:custGeom>
          <a:solidFill>
            <a:srgbClr val="10243E"/>
          </a:solidFill>
          <a:ln w="12700" cap="flat">
            <a:noFill/>
            <a:miter lim="400000"/>
          </a:ln>
          <a:effectLst/>
        </p:spPr>
        <p:txBody>
          <a:bodyPr lIns="25394" tIns="25394" rIns="25394" bIns="25394" anchor="ctr"/>
          <a:lstStyle/>
          <a:p>
            <a:pPr algn="ctr">
              <a:defRPr sz="3200">
                <a:solidFill>
                  <a:srgbClr val="000000"/>
                </a:solidFill>
                <a:latin typeface="Helvetica Light"/>
                <a:ea typeface="Helvetica Light"/>
                <a:cs typeface="Helvetica Light"/>
                <a:sym typeface="Helvetica Light"/>
              </a:defRPr>
            </a:pPr>
            <a:endParaRPr sz="1200" kern="0">
              <a:solidFill>
                <a:schemeClr val="bg1"/>
              </a:solidFill>
              <a:latin typeface="Lato Light" panose="020F0502020204030203" pitchFamily="34" charset="0"/>
              <a:ea typeface="Lato Light" panose="020F0502020204030203" pitchFamily="34" charset="0"/>
              <a:cs typeface="Lato Light" panose="020F0502020204030203" pitchFamily="34" charset="0"/>
              <a:sym typeface="Helvetica Light"/>
            </a:endParaRPr>
          </a:p>
        </p:txBody>
      </p:sp>
      <p:sp>
        <p:nvSpPr>
          <p:cNvPr id="18" name="Фигура">
            <a:extLst>
              <a:ext uri="{FF2B5EF4-FFF2-40B4-BE49-F238E27FC236}">
                <a16:creationId xmlns:a16="http://schemas.microsoft.com/office/drawing/2014/main" id="{5CE166E8-8B1C-4484-9C06-F74D128E5675}"/>
              </a:ext>
            </a:extLst>
          </p:cNvPr>
          <p:cNvSpPr/>
          <p:nvPr/>
        </p:nvSpPr>
        <p:spPr bwMode="auto">
          <a:xfrm>
            <a:off x="5531484" y="2710249"/>
            <a:ext cx="2831363" cy="3404301"/>
          </a:xfrm>
          <a:custGeom>
            <a:avLst/>
            <a:gdLst/>
            <a:ahLst/>
            <a:cxnLst>
              <a:cxn ang="0">
                <a:pos x="wd2" y="hd2"/>
              </a:cxn>
              <a:cxn ang="5400000">
                <a:pos x="wd2" y="hd2"/>
              </a:cxn>
              <a:cxn ang="10800000">
                <a:pos x="wd2" y="hd2"/>
              </a:cxn>
              <a:cxn ang="16200000">
                <a:pos x="wd2" y="hd2"/>
              </a:cxn>
            </a:cxnLst>
            <a:rect l="0" t="0" r="r" b="b"/>
            <a:pathLst>
              <a:path w="21291" h="21011" extrusionOk="0">
                <a:moveTo>
                  <a:pt x="0" y="2714"/>
                </a:moveTo>
                <a:cubicBezTo>
                  <a:pt x="1186" y="1860"/>
                  <a:pt x="2459" y="1220"/>
                  <a:pt x="3775" y="774"/>
                </a:cubicBezTo>
                <a:cubicBezTo>
                  <a:pt x="5093" y="328"/>
                  <a:pt x="6452" y="79"/>
                  <a:pt x="7808" y="16"/>
                </a:cubicBezTo>
                <a:cubicBezTo>
                  <a:pt x="10419" y="-104"/>
                  <a:pt x="13007" y="469"/>
                  <a:pt x="15207" y="1582"/>
                </a:cubicBezTo>
                <a:cubicBezTo>
                  <a:pt x="17351" y="2668"/>
                  <a:pt x="19100" y="4250"/>
                  <a:pt x="20162" y="6170"/>
                </a:cubicBezTo>
                <a:cubicBezTo>
                  <a:pt x="21227" y="8092"/>
                  <a:pt x="21600" y="10348"/>
                  <a:pt x="21016" y="12766"/>
                </a:cubicBezTo>
                <a:cubicBezTo>
                  <a:pt x="20280" y="15815"/>
                  <a:pt x="17961" y="18197"/>
                  <a:pt x="14992" y="19599"/>
                </a:cubicBezTo>
                <a:cubicBezTo>
                  <a:pt x="11831" y="21092"/>
                  <a:pt x="7905" y="21496"/>
                  <a:pt x="4128" y="20351"/>
                </a:cubicBezTo>
                <a:cubicBezTo>
                  <a:pt x="6596" y="19593"/>
                  <a:pt x="8642" y="18241"/>
                  <a:pt x="10066" y="16536"/>
                </a:cubicBezTo>
                <a:cubicBezTo>
                  <a:pt x="11485" y="14834"/>
                  <a:pt x="12279" y="12788"/>
                  <a:pt x="12342" y="10631"/>
                </a:cubicBezTo>
                <a:cubicBezTo>
                  <a:pt x="12373" y="9561"/>
                  <a:pt x="12211" y="8511"/>
                  <a:pt x="11843" y="7531"/>
                </a:cubicBezTo>
                <a:cubicBezTo>
                  <a:pt x="11469" y="6538"/>
                  <a:pt x="10892" y="5625"/>
                  <a:pt x="10244" y="4797"/>
                </a:cubicBezTo>
                <a:cubicBezTo>
                  <a:pt x="9658" y="4048"/>
                  <a:pt x="8988" y="3350"/>
                  <a:pt x="8161" y="2810"/>
                </a:cubicBezTo>
                <a:cubicBezTo>
                  <a:pt x="7283" y="2237"/>
                  <a:pt x="6243" y="1850"/>
                  <a:pt x="5069" y="1680"/>
                </a:cubicBezTo>
                <a:cubicBezTo>
                  <a:pt x="3278" y="1419"/>
                  <a:pt x="1436" y="1796"/>
                  <a:pt x="0" y="2714"/>
                </a:cubicBezTo>
                <a:close/>
              </a:path>
            </a:pathLst>
          </a:custGeom>
          <a:solidFill>
            <a:srgbClr val="10243E"/>
          </a:solidFill>
          <a:ln w="12700" cap="flat">
            <a:noFill/>
            <a:miter lim="400000"/>
          </a:ln>
          <a:effectLst/>
        </p:spPr>
        <p:txBody>
          <a:bodyPr lIns="25394" tIns="25394" rIns="25394" bIns="25394" anchor="ctr"/>
          <a:lstStyle/>
          <a:p>
            <a:pPr algn="ctr">
              <a:defRPr sz="3200">
                <a:solidFill>
                  <a:srgbClr val="000000"/>
                </a:solidFill>
                <a:latin typeface="Helvetica Light"/>
                <a:ea typeface="Helvetica Light"/>
                <a:cs typeface="Helvetica Light"/>
                <a:sym typeface="Helvetica Light"/>
              </a:defRPr>
            </a:pPr>
            <a:endParaRPr sz="1600" kern="0">
              <a:solidFill>
                <a:schemeClr val="bg1"/>
              </a:solidFill>
              <a:latin typeface="Lato Light" panose="020F0502020204030203" pitchFamily="34" charset="0"/>
              <a:ea typeface="Lato Light" panose="020F0502020204030203" pitchFamily="34" charset="0"/>
              <a:cs typeface="Lato Light" panose="020F0502020204030203" pitchFamily="34" charset="0"/>
              <a:sym typeface="Helvetica Light"/>
            </a:endParaRPr>
          </a:p>
        </p:txBody>
      </p:sp>
      <p:sp>
        <p:nvSpPr>
          <p:cNvPr id="20" name="Фигура">
            <a:extLst>
              <a:ext uri="{FF2B5EF4-FFF2-40B4-BE49-F238E27FC236}">
                <a16:creationId xmlns:a16="http://schemas.microsoft.com/office/drawing/2014/main" id="{0C3C2CF2-E458-47D4-87B5-217EC3B12348}"/>
              </a:ext>
            </a:extLst>
          </p:cNvPr>
          <p:cNvSpPr>
            <a:spLocks/>
          </p:cNvSpPr>
          <p:nvPr/>
        </p:nvSpPr>
        <p:spPr bwMode="auto">
          <a:xfrm>
            <a:off x="4962754" y="1514757"/>
            <a:ext cx="3182481" cy="2751049"/>
          </a:xfrm>
          <a:custGeom>
            <a:avLst/>
            <a:gdLst>
              <a:gd name="T0" fmla="*/ 3183657 w 21564"/>
              <a:gd name="T1" fmla="*/ 2751553 h 21599"/>
              <a:gd name="T2" fmla="*/ 3183657 w 21564"/>
              <a:gd name="T3" fmla="*/ 2751553 h 21599"/>
              <a:gd name="T4" fmla="*/ 3183657 w 21564"/>
              <a:gd name="T5" fmla="*/ 2751553 h 21599"/>
              <a:gd name="T6" fmla="*/ 3183657 w 21564"/>
              <a:gd name="T7" fmla="*/ 2751553 h 2159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64" h="21599" extrusionOk="0">
                <a:moveTo>
                  <a:pt x="11118" y="2"/>
                </a:moveTo>
                <a:cubicBezTo>
                  <a:pt x="10025" y="23"/>
                  <a:pt x="8915" y="216"/>
                  <a:pt x="7828" y="643"/>
                </a:cubicBezTo>
                <a:cubicBezTo>
                  <a:pt x="6576" y="1136"/>
                  <a:pt x="5370" y="1941"/>
                  <a:pt x="4219" y="3004"/>
                </a:cubicBezTo>
                <a:cubicBezTo>
                  <a:pt x="2913" y="4209"/>
                  <a:pt x="1886" y="5717"/>
                  <a:pt x="1170" y="7413"/>
                </a:cubicBezTo>
                <a:cubicBezTo>
                  <a:pt x="434" y="9156"/>
                  <a:pt x="26" y="11099"/>
                  <a:pt x="1" y="13093"/>
                </a:cubicBezTo>
                <a:cubicBezTo>
                  <a:pt x="-36" y="16194"/>
                  <a:pt x="859" y="19195"/>
                  <a:pt x="2507" y="21599"/>
                </a:cubicBezTo>
                <a:cubicBezTo>
                  <a:pt x="57" y="16523"/>
                  <a:pt x="691" y="9986"/>
                  <a:pt x="4414" y="5670"/>
                </a:cubicBezTo>
                <a:cubicBezTo>
                  <a:pt x="8907" y="463"/>
                  <a:pt x="16191" y="463"/>
                  <a:pt x="20684" y="5670"/>
                </a:cubicBezTo>
                <a:cubicBezTo>
                  <a:pt x="21000" y="6037"/>
                  <a:pt x="21292" y="6422"/>
                  <a:pt x="21564" y="6819"/>
                </a:cubicBezTo>
                <a:cubicBezTo>
                  <a:pt x="20748" y="5129"/>
                  <a:pt x="19629" y="3653"/>
                  <a:pt x="18270" y="2528"/>
                </a:cubicBezTo>
                <a:cubicBezTo>
                  <a:pt x="16335" y="924"/>
                  <a:pt x="13995" y="62"/>
                  <a:pt x="11585" y="3"/>
                </a:cubicBezTo>
                <a:cubicBezTo>
                  <a:pt x="11430" y="0"/>
                  <a:pt x="11274" y="-1"/>
                  <a:pt x="11118" y="2"/>
                </a:cubicBezTo>
                <a:close/>
              </a:path>
            </a:pathLst>
          </a:custGeom>
          <a:solidFill>
            <a:srgbClr val="576578"/>
          </a:solidFill>
          <a:ln>
            <a:noFill/>
          </a:ln>
        </p:spPr>
        <p:txBody>
          <a:bodyPr lIns="25394" tIns="25394" rIns="25394" bIns="25394" anchor="ctr"/>
          <a:lstStyle/>
          <a:p>
            <a:endParaRPr lang="en-US">
              <a:solidFill>
                <a:schemeClr val="bg1"/>
              </a:solidFill>
              <a:latin typeface="Lato Light" panose="020F0502020204030203" pitchFamily="34" charset="0"/>
            </a:endParaRPr>
          </a:p>
        </p:txBody>
      </p:sp>
      <p:sp>
        <p:nvSpPr>
          <p:cNvPr id="21" name="Фигура">
            <a:extLst>
              <a:ext uri="{FF2B5EF4-FFF2-40B4-BE49-F238E27FC236}">
                <a16:creationId xmlns:a16="http://schemas.microsoft.com/office/drawing/2014/main" id="{9EB3374C-B141-4B25-8238-2BEC83247A25}"/>
              </a:ext>
            </a:extLst>
          </p:cNvPr>
          <p:cNvSpPr>
            <a:spLocks/>
          </p:cNvSpPr>
          <p:nvPr/>
        </p:nvSpPr>
        <p:spPr bwMode="auto">
          <a:xfrm>
            <a:off x="3780048" y="1748642"/>
            <a:ext cx="2772849" cy="3192146"/>
          </a:xfrm>
          <a:custGeom>
            <a:avLst/>
            <a:gdLst>
              <a:gd name="T0" fmla="*/ 2773873 w 21022"/>
              <a:gd name="T1" fmla="*/ 3192730 h 21559"/>
              <a:gd name="T2" fmla="*/ 2773873 w 21022"/>
              <a:gd name="T3" fmla="*/ 3192730 h 21559"/>
              <a:gd name="T4" fmla="*/ 2773873 w 21022"/>
              <a:gd name="T5" fmla="*/ 3192730 h 21559"/>
              <a:gd name="T6" fmla="*/ 2773873 w 21022"/>
              <a:gd name="T7" fmla="*/ 3192730 h 2155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022" h="21559" extrusionOk="0">
                <a:moveTo>
                  <a:pt x="6696" y="0"/>
                </a:moveTo>
                <a:cubicBezTo>
                  <a:pt x="6048" y="319"/>
                  <a:pt x="5430" y="683"/>
                  <a:pt x="4853" y="1093"/>
                </a:cubicBezTo>
                <a:cubicBezTo>
                  <a:pt x="1473" y="3496"/>
                  <a:pt x="-578" y="7381"/>
                  <a:pt x="144" y="11721"/>
                </a:cubicBezTo>
                <a:cubicBezTo>
                  <a:pt x="918" y="16372"/>
                  <a:pt x="4490" y="19687"/>
                  <a:pt x="8851" y="20974"/>
                </a:cubicBezTo>
                <a:cubicBezTo>
                  <a:pt x="9918" y="21289"/>
                  <a:pt x="11030" y="21481"/>
                  <a:pt x="12157" y="21540"/>
                </a:cubicBezTo>
                <a:cubicBezTo>
                  <a:pt x="13306" y="21600"/>
                  <a:pt x="14469" y="21522"/>
                  <a:pt x="15612" y="21302"/>
                </a:cubicBezTo>
                <a:cubicBezTo>
                  <a:pt x="16747" y="21084"/>
                  <a:pt x="17865" y="20726"/>
                  <a:pt x="18930" y="20216"/>
                </a:cubicBezTo>
                <a:cubicBezTo>
                  <a:pt x="19658" y="19867"/>
                  <a:pt x="20356" y="19441"/>
                  <a:pt x="21022" y="18949"/>
                </a:cubicBezTo>
                <a:cubicBezTo>
                  <a:pt x="16131" y="21350"/>
                  <a:pt x="9860" y="20707"/>
                  <a:pt x="5712" y="17012"/>
                </a:cubicBezTo>
                <a:cubicBezTo>
                  <a:pt x="686" y="12533"/>
                  <a:pt x="686" y="5271"/>
                  <a:pt x="5712" y="792"/>
                </a:cubicBezTo>
                <a:cubicBezTo>
                  <a:pt x="6029" y="510"/>
                  <a:pt x="6357" y="246"/>
                  <a:pt x="6696" y="0"/>
                </a:cubicBezTo>
                <a:close/>
              </a:path>
            </a:pathLst>
          </a:custGeom>
          <a:solidFill>
            <a:srgbClr val="576578"/>
          </a:solidFill>
          <a:ln>
            <a:noFill/>
          </a:ln>
        </p:spPr>
        <p:txBody>
          <a:bodyPr lIns="25394" tIns="25394" rIns="25394" bIns="25394" anchor="ctr"/>
          <a:lstStyle/>
          <a:p>
            <a:endParaRPr lang="en-US">
              <a:solidFill>
                <a:schemeClr val="bg1"/>
              </a:solidFill>
              <a:latin typeface="Lato Light" panose="020F0502020204030203" pitchFamily="34" charset="0"/>
            </a:endParaRPr>
          </a:p>
        </p:txBody>
      </p:sp>
      <p:sp>
        <p:nvSpPr>
          <p:cNvPr id="23" name="Фигура">
            <a:extLst>
              <a:ext uri="{FF2B5EF4-FFF2-40B4-BE49-F238E27FC236}">
                <a16:creationId xmlns:a16="http://schemas.microsoft.com/office/drawing/2014/main" id="{C1D31429-4BFC-46ED-B3EB-F563DEC1254E}"/>
              </a:ext>
            </a:extLst>
          </p:cNvPr>
          <p:cNvSpPr>
            <a:spLocks/>
          </p:cNvSpPr>
          <p:nvPr/>
        </p:nvSpPr>
        <p:spPr bwMode="auto">
          <a:xfrm>
            <a:off x="5578919" y="2712442"/>
            <a:ext cx="2784876" cy="3193410"/>
          </a:xfrm>
          <a:custGeom>
            <a:avLst/>
            <a:gdLst>
              <a:gd name="T0" fmla="*/ 2785905 w 21286"/>
              <a:gd name="T1" fmla="*/ 3193994 h 21596"/>
              <a:gd name="T2" fmla="*/ 2785905 w 21286"/>
              <a:gd name="T3" fmla="*/ 3193994 h 21596"/>
              <a:gd name="T4" fmla="*/ 2785905 w 21286"/>
              <a:gd name="T5" fmla="*/ 3193994 h 21596"/>
              <a:gd name="T6" fmla="*/ 2785905 w 21286"/>
              <a:gd name="T7" fmla="*/ 3193994 h 21596"/>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286" h="21596" extrusionOk="0">
                <a:moveTo>
                  <a:pt x="8574" y="3"/>
                </a:moveTo>
                <a:cubicBezTo>
                  <a:pt x="8244" y="-4"/>
                  <a:pt x="7913" y="0"/>
                  <a:pt x="7581" y="17"/>
                </a:cubicBezTo>
                <a:cubicBezTo>
                  <a:pt x="6203" y="85"/>
                  <a:pt x="4821" y="359"/>
                  <a:pt x="3481" y="848"/>
                </a:cubicBezTo>
                <a:cubicBezTo>
                  <a:pt x="2274" y="1288"/>
                  <a:pt x="1103" y="1904"/>
                  <a:pt x="0" y="2707"/>
                </a:cubicBezTo>
                <a:cubicBezTo>
                  <a:pt x="4966" y="154"/>
                  <a:pt x="11436" y="758"/>
                  <a:pt x="15689" y="4521"/>
                </a:cubicBezTo>
                <a:cubicBezTo>
                  <a:pt x="20757" y="9006"/>
                  <a:pt x="20757" y="16278"/>
                  <a:pt x="15689" y="20762"/>
                </a:cubicBezTo>
                <a:cubicBezTo>
                  <a:pt x="15352" y="21061"/>
                  <a:pt x="14999" y="21337"/>
                  <a:pt x="14636" y="21596"/>
                </a:cubicBezTo>
                <a:cubicBezTo>
                  <a:pt x="14718" y="21556"/>
                  <a:pt x="14801" y="21520"/>
                  <a:pt x="14882" y="21479"/>
                </a:cubicBezTo>
                <a:cubicBezTo>
                  <a:pt x="17900" y="19942"/>
                  <a:pt x="20258" y="17331"/>
                  <a:pt x="21006" y="13989"/>
                </a:cubicBezTo>
                <a:cubicBezTo>
                  <a:pt x="21600" y="11340"/>
                  <a:pt x="21220" y="8868"/>
                  <a:pt x="20139" y="6761"/>
                </a:cubicBezTo>
                <a:cubicBezTo>
                  <a:pt x="19058" y="4658"/>
                  <a:pt x="17281" y="2923"/>
                  <a:pt x="15102" y="1733"/>
                </a:cubicBezTo>
                <a:cubicBezTo>
                  <a:pt x="13145" y="666"/>
                  <a:pt x="10886" y="52"/>
                  <a:pt x="8574" y="3"/>
                </a:cubicBezTo>
                <a:close/>
              </a:path>
            </a:pathLst>
          </a:custGeom>
          <a:solidFill>
            <a:srgbClr val="576578"/>
          </a:solidFill>
          <a:ln>
            <a:noFill/>
          </a:ln>
        </p:spPr>
        <p:txBody>
          <a:bodyPr lIns="25394" tIns="25394" rIns="25394" bIns="25394" anchor="ctr"/>
          <a:lstStyle/>
          <a:p>
            <a:endParaRPr lang="en-US">
              <a:solidFill>
                <a:schemeClr val="bg1"/>
              </a:solidFill>
              <a:latin typeface="Lato Light" panose="020F0502020204030203" pitchFamily="34" charset="0"/>
            </a:endParaRPr>
          </a:p>
        </p:txBody>
      </p:sp>
      <p:sp>
        <p:nvSpPr>
          <p:cNvPr id="25" name="Фигура">
            <a:extLst>
              <a:ext uri="{FF2B5EF4-FFF2-40B4-BE49-F238E27FC236}">
                <a16:creationId xmlns:a16="http://schemas.microsoft.com/office/drawing/2014/main" id="{27A2ACB4-24BD-4F84-8BBD-AC20B8446785}"/>
              </a:ext>
            </a:extLst>
          </p:cNvPr>
          <p:cNvSpPr>
            <a:spLocks/>
          </p:cNvSpPr>
          <p:nvPr/>
        </p:nvSpPr>
        <p:spPr bwMode="auto">
          <a:xfrm>
            <a:off x="3974557" y="3357845"/>
            <a:ext cx="3202498" cy="2765940"/>
          </a:xfrm>
          <a:custGeom>
            <a:avLst/>
            <a:gdLst>
              <a:gd name="T0" fmla="*/ 3203681 w 21410"/>
              <a:gd name="T1" fmla="*/ 2766446 h 21138"/>
              <a:gd name="T2" fmla="*/ 3203681 w 21410"/>
              <a:gd name="T3" fmla="*/ 2766446 h 21138"/>
              <a:gd name="T4" fmla="*/ 3203681 w 21410"/>
              <a:gd name="T5" fmla="*/ 2766446 h 21138"/>
              <a:gd name="T6" fmla="*/ 3203681 w 21410"/>
              <a:gd name="T7" fmla="*/ 2766446 h 21138"/>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410" h="21138" extrusionOk="0">
                <a:moveTo>
                  <a:pt x="18863" y="0"/>
                </a:moveTo>
                <a:cubicBezTo>
                  <a:pt x="21328" y="4953"/>
                  <a:pt x="20716" y="11364"/>
                  <a:pt x="17021" y="15589"/>
                </a:cubicBezTo>
                <a:cubicBezTo>
                  <a:pt x="12588" y="20657"/>
                  <a:pt x="5401" y="20657"/>
                  <a:pt x="968" y="15589"/>
                </a:cubicBezTo>
                <a:cubicBezTo>
                  <a:pt x="616" y="15186"/>
                  <a:pt x="296" y="14762"/>
                  <a:pt x="0" y="14324"/>
                </a:cubicBezTo>
                <a:cubicBezTo>
                  <a:pt x="311" y="14978"/>
                  <a:pt x="666" y="15603"/>
                  <a:pt x="1068" y="16187"/>
                </a:cubicBezTo>
                <a:cubicBezTo>
                  <a:pt x="3383" y="19545"/>
                  <a:pt x="7123" y="21600"/>
                  <a:pt x="11348" y="21049"/>
                </a:cubicBezTo>
                <a:cubicBezTo>
                  <a:pt x="13662" y="20748"/>
                  <a:pt x="15674" y="19748"/>
                  <a:pt x="17266" y="18251"/>
                </a:cubicBezTo>
                <a:cubicBezTo>
                  <a:pt x="18864" y="16749"/>
                  <a:pt x="20028" y="14762"/>
                  <a:pt x="20713" y="12579"/>
                </a:cubicBezTo>
                <a:cubicBezTo>
                  <a:pt x="21393" y="10410"/>
                  <a:pt x="21600" y="8047"/>
                  <a:pt x="21226" y="5738"/>
                </a:cubicBezTo>
                <a:cubicBezTo>
                  <a:pt x="20899" y="3714"/>
                  <a:pt x="20126" y="1741"/>
                  <a:pt x="18863" y="0"/>
                </a:cubicBezTo>
                <a:close/>
              </a:path>
            </a:pathLst>
          </a:custGeom>
          <a:solidFill>
            <a:srgbClr val="576578"/>
          </a:solidFill>
          <a:ln>
            <a:noFill/>
          </a:ln>
        </p:spPr>
        <p:txBody>
          <a:bodyPr lIns="25394" tIns="25394" rIns="25394" bIns="25394" anchor="ctr"/>
          <a:lstStyle/>
          <a:p>
            <a:endParaRPr lang="en-US">
              <a:solidFill>
                <a:schemeClr val="bg1"/>
              </a:solidFill>
              <a:latin typeface="Lato Light" panose="020F0502020204030203" pitchFamily="34" charset="0"/>
            </a:endParaRPr>
          </a:p>
        </p:txBody>
      </p:sp>
      <p:sp>
        <p:nvSpPr>
          <p:cNvPr id="29" name="textruta 28">
            <a:extLst>
              <a:ext uri="{FF2B5EF4-FFF2-40B4-BE49-F238E27FC236}">
                <a16:creationId xmlns:a16="http://schemas.microsoft.com/office/drawing/2014/main" id="{BC4BE40D-4C98-4B33-AFFE-B22FF44D0516}"/>
              </a:ext>
            </a:extLst>
          </p:cNvPr>
          <p:cNvSpPr txBox="1">
            <a:spLocks/>
          </p:cNvSpPr>
          <p:nvPr/>
        </p:nvSpPr>
        <p:spPr>
          <a:xfrm>
            <a:off x="3855352" y="2590973"/>
            <a:ext cx="1248263" cy="800219"/>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600" i="0" u="none" strike="noStrike" kern="1200" cap="none" spc="0" normalizeH="0" baseline="0" dirty="0">
                <a:ln>
                  <a:noFill/>
                </a:ln>
                <a:solidFill>
                  <a:srgbClr val="FFC000"/>
                </a:solidFill>
                <a:effectLst/>
                <a:uLnTx/>
                <a:uFillTx/>
                <a:latin typeface="Font Awesome 5 Pro Light" panose="02000303000000000000" pitchFamily="50" charset="0"/>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dirty="0">
                <a:ln>
                  <a:noFill/>
                </a:ln>
                <a:solidFill>
                  <a:schemeClr val="bg1"/>
                </a:solidFill>
                <a:effectLst/>
                <a:uLnTx/>
                <a:uFillTx/>
                <a:latin typeface="Abel" panose="02000506030000020004" pitchFamily="2" charset="0"/>
                <a:ea typeface="+mn-ea"/>
                <a:cs typeface="+mn-cs"/>
              </a:rPr>
              <a:t>SIEM</a:t>
            </a:r>
            <a:endParaRPr kumimoji="0" lang="en-GB" sz="1600" b="0" i="0" u="none" strike="noStrike" kern="1200" cap="none" spc="0" normalizeH="0" baseline="0" dirty="0">
              <a:ln>
                <a:noFill/>
              </a:ln>
              <a:solidFill>
                <a:schemeClr val="bg1"/>
              </a:solidFill>
              <a:effectLst/>
              <a:uLnTx/>
              <a:uFillTx/>
              <a:latin typeface="Abel" panose="02000506030000020004" pitchFamily="2" charset="0"/>
            </a:endParaRPr>
          </a:p>
        </p:txBody>
      </p:sp>
      <p:sp>
        <p:nvSpPr>
          <p:cNvPr id="31" name="textruta 30">
            <a:extLst>
              <a:ext uri="{FF2B5EF4-FFF2-40B4-BE49-F238E27FC236}">
                <a16:creationId xmlns:a16="http://schemas.microsoft.com/office/drawing/2014/main" id="{F5CC5D77-2FAF-4417-AC90-E2A4C670164F}"/>
              </a:ext>
            </a:extLst>
          </p:cNvPr>
          <p:cNvSpPr txBox="1">
            <a:spLocks/>
          </p:cNvSpPr>
          <p:nvPr/>
        </p:nvSpPr>
        <p:spPr>
          <a:xfrm>
            <a:off x="5634313" y="1793004"/>
            <a:ext cx="2303137" cy="923330"/>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dirty="0">
                <a:ln>
                  <a:noFill/>
                </a:ln>
                <a:solidFill>
                  <a:srgbClr val="FFC000"/>
                </a:solidFill>
                <a:effectLst/>
                <a:uLnTx/>
                <a:uFillTx/>
                <a:latin typeface="Font Awesome 5 Pro Light" panose="02000303000000000000" pitchFamily="50" charset="0"/>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schemeClr val="bg1"/>
                </a:solidFill>
                <a:effectLst/>
                <a:uLnTx/>
                <a:uFillTx/>
                <a:latin typeface="Abel" panose="02000506030000020004" pitchFamily="2" charset="0"/>
                <a:ea typeface="+mn-ea"/>
                <a:cs typeface="+mn-cs"/>
              </a:rPr>
              <a:t>CMDB, ticketing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schemeClr val="bg1"/>
                </a:solidFill>
                <a:effectLst/>
                <a:uLnTx/>
                <a:uFillTx/>
                <a:latin typeface="Abel" panose="02000506030000020004" pitchFamily="2" charset="0"/>
                <a:ea typeface="+mn-ea"/>
                <a:cs typeface="+mn-cs"/>
              </a:rPr>
              <a:t>&amp; communication</a:t>
            </a:r>
          </a:p>
        </p:txBody>
      </p:sp>
      <p:sp>
        <p:nvSpPr>
          <p:cNvPr id="33" name="textruta 32">
            <a:extLst>
              <a:ext uri="{FF2B5EF4-FFF2-40B4-BE49-F238E27FC236}">
                <a16:creationId xmlns:a16="http://schemas.microsoft.com/office/drawing/2014/main" id="{366A42BE-63EC-481D-B2C6-EEB97D155185}"/>
              </a:ext>
            </a:extLst>
          </p:cNvPr>
          <p:cNvSpPr txBox="1">
            <a:spLocks/>
          </p:cNvSpPr>
          <p:nvPr/>
        </p:nvSpPr>
        <p:spPr>
          <a:xfrm>
            <a:off x="7258350" y="4119292"/>
            <a:ext cx="673078" cy="800219"/>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dirty="0">
                <a:ln>
                  <a:noFill/>
                </a:ln>
                <a:solidFill>
                  <a:srgbClr val="FFC000"/>
                </a:solidFill>
                <a:effectLst/>
                <a:uLnTx/>
                <a:uFillTx/>
                <a:latin typeface="Font Awesome 5 Pro Light" panose="02000303000000000000" pitchFamily="50" charset="0"/>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dirty="0">
                <a:ln>
                  <a:noFill/>
                </a:ln>
                <a:solidFill>
                  <a:schemeClr val="bg1"/>
                </a:solidFill>
                <a:effectLst/>
                <a:uLnTx/>
                <a:uFillTx/>
                <a:latin typeface="Abel" panose="02000506030000020004" pitchFamily="2" charset="0"/>
                <a:ea typeface="+mn-ea"/>
                <a:cs typeface="+mn-cs"/>
              </a:rPr>
              <a:t>Patch</a:t>
            </a:r>
            <a:endParaRPr kumimoji="0" lang="en-GB" sz="1600" b="0" i="0" u="none" strike="noStrike" kern="1200" cap="none" spc="0" normalizeH="0" baseline="0" dirty="0">
              <a:ln>
                <a:noFill/>
              </a:ln>
              <a:solidFill>
                <a:schemeClr val="bg1"/>
              </a:solidFill>
              <a:effectLst/>
              <a:uLnTx/>
              <a:uFillTx/>
              <a:latin typeface="Abel" panose="02000506030000020004" pitchFamily="2" charset="0"/>
            </a:endParaRPr>
          </a:p>
        </p:txBody>
      </p:sp>
      <p:pic>
        <p:nvPicPr>
          <p:cNvPr id="49" name="Picture 2" descr="Bildresultat fÃ¶r splunk logo">
            <a:extLst>
              <a:ext uri="{FF2B5EF4-FFF2-40B4-BE49-F238E27FC236}">
                <a16:creationId xmlns:a16="http://schemas.microsoft.com/office/drawing/2014/main" id="{7B308D17-A882-45FF-B317-EC7E47C5354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830228" y="2975438"/>
            <a:ext cx="770890" cy="339958"/>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6" descr="Bildresultat fÃ¶r arcsight logo">
            <a:extLst>
              <a:ext uri="{FF2B5EF4-FFF2-40B4-BE49-F238E27FC236}">
                <a16:creationId xmlns:a16="http://schemas.microsoft.com/office/drawing/2014/main" id="{9B430610-B920-4D98-99A6-4119B222CCD2}"/>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2854749" y="2516708"/>
            <a:ext cx="847977" cy="300210"/>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6" descr="Bildresultat fÃ¶r jira logo">
            <a:extLst>
              <a:ext uri="{FF2B5EF4-FFF2-40B4-BE49-F238E27FC236}">
                <a16:creationId xmlns:a16="http://schemas.microsoft.com/office/drawing/2014/main" id="{064A1129-8B05-4DFB-B766-B3EFE48AC567}"/>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419604" y="2237681"/>
            <a:ext cx="622496" cy="208567"/>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8" descr="Bildresultat fÃ¶r slack logo">
            <a:extLst>
              <a:ext uri="{FF2B5EF4-FFF2-40B4-BE49-F238E27FC236}">
                <a16:creationId xmlns:a16="http://schemas.microsoft.com/office/drawing/2014/main" id="{F0C974DD-4B82-4160-B42F-3043235B5819}"/>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7626084" y="1436944"/>
            <a:ext cx="828729" cy="265253"/>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8" descr="Bildresultat fÃ¶r webhooks logo">
            <a:extLst>
              <a:ext uri="{FF2B5EF4-FFF2-40B4-BE49-F238E27FC236}">
                <a16:creationId xmlns:a16="http://schemas.microsoft.com/office/drawing/2014/main" id="{9E8262A0-7808-4F08-98B8-F4F631619840}"/>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008763" y="1107086"/>
            <a:ext cx="966733" cy="267782"/>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6" descr="Bildresultat för service now">
            <a:extLst>
              <a:ext uri="{FF2B5EF4-FFF2-40B4-BE49-F238E27FC236}">
                <a16:creationId xmlns:a16="http://schemas.microsoft.com/office/drawing/2014/main" id="{5259AEE8-1B3D-4449-B715-FD26E6D1DD6B}"/>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616646" y="3038234"/>
            <a:ext cx="1237803" cy="205655"/>
          </a:xfrm>
          <a:prstGeom prst="rect">
            <a:avLst/>
          </a:prstGeom>
          <a:noFill/>
          <a:extLst>
            <a:ext uri="{909E8E84-426E-40DD-AFC4-6F175D3DCCD1}">
              <a14:hiddenFill xmlns:a14="http://schemas.microsoft.com/office/drawing/2010/main">
                <a:solidFill>
                  <a:srgbClr val="FFFFFF"/>
                </a:solidFill>
              </a14:hiddenFill>
            </a:ext>
          </a:extLst>
        </p:spPr>
      </p:pic>
      <p:sp>
        <p:nvSpPr>
          <p:cNvPr id="65" name="textruta 64">
            <a:extLst>
              <a:ext uri="{FF2B5EF4-FFF2-40B4-BE49-F238E27FC236}">
                <a16:creationId xmlns:a16="http://schemas.microsoft.com/office/drawing/2014/main" id="{B3807E7A-DB79-4F65-AF0D-C502B16AA666}"/>
              </a:ext>
            </a:extLst>
          </p:cNvPr>
          <p:cNvSpPr txBox="1">
            <a:spLocks/>
          </p:cNvSpPr>
          <p:nvPr/>
        </p:nvSpPr>
        <p:spPr>
          <a:xfrm>
            <a:off x="4272485" y="5094576"/>
            <a:ext cx="768714" cy="523220"/>
          </a:xfrm>
          <a:prstGeom prst="rect">
            <a:avLst/>
          </a:prstGeom>
          <a:noFill/>
          <a:ln>
            <a:noFill/>
          </a:ln>
          <a:effectLst/>
        </p:spPr>
        <p:txBody>
          <a:bodyPr wrap="square" lIns="0" tIns="0" rIns="0" bIns="0" rtlCol="0" anchor="ctr">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dirty="0">
                <a:ln>
                  <a:noFill/>
                </a:ln>
                <a:solidFill>
                  <a:schemeClr val="bg1"/>
                </a:solidFill>
                <a:effectLst/>
                <a:uLnTx/>
                <a:uFillTx/>
                <a:latin typeface="Abel" panose="02000506030000020004" pitchFamily="2" charset="0"/>
                <a:ea typeface="+mn-ea"/>
                <a:cs typeface="+mn-cs"/>
              </a:rPr>
              <a:t>Access</a:t>
            </a:r>
            <a:endParaRPr kumimoji="0" lang="en-GB" sz="600" b="0" i="0" u="none" strike="noStrike" kern="1200" cap="none" spc="0" normalizeH="0" baseline="0" dirty="0">
              <a:ln>
                <a:noFill/>
              </a:ln>
              <a:solidFill>
                <a:schemeClr val="bg1"/>
              </a:solidFill>
              <a:effectLst/>
              <a:uLnTx/>
              <a:uFillTx/>
              <a:latin typeface="Abel" panose="02000506030000020004" pitchFamily="2" charset="0"/>
              <a:ea typeface="+mn-ea"/>
              <a:cs typeface="+mn-cs"/>
            </a:endParaRPr>
          </a:p>
        </p:txBody>
      </p:sp>
      <p:sp>
        <p:nvSpPr>
          <p:cNvPr id="67" name="textruta 66">
            <a:extLst>
              <a:ext uri="{FF2B5EF4-FFF2-40B4-BE49-F238E27FC236}">
                <a16:creationId xmlns:a16="http://schemas.microsoft.com/office/drawing/2014/main" id="{4555EC33-ACB5-44B0-AA50-4AF73FE68AC6}"/>
              </a:ext>
            </a:extLst>
          </p:cNvPr>
          <p:cNvSpPr txBox="1">
            <a:spLocks/>
          </p:cNvSpPr>
          <p:nvPr/>
        </p:nvSpPr>
        <p:spPr>
          <a:xfrm>
            <a:off x="5123715" y="5127364"/>
            <a:ext cx="452093" cy="553998"/>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dirty="0">
                <a:ln>
                  <a:noFill/>
                </a:ln>
                <a:solidFill>
                  <a:srgbClr val="FFC000"/>
                </a:solidFill>
                <a:effectLst/>
                <a:uLnTx/>
                <a:uFillTx/>
                <a:latin typeface="Font Awesome 5 Pro Light" panose="02000303000000000000" pitchFamily="50" charset="0"/>
              </a:rPr>
              <a:t></a:t>
            </a:r>
            <a:endParaRPr kumimoji="0" lang="en-GB" sz="3600" b="0" i="0" u="none" strike="noStrike" kern="1200" cap="none" spc="0" normalizeH="0" baseline="0" dirty="0">
              <a:ln>
                <a:noFill/>
              </a:ln>
              <a:solidFill>
                <a:srgbClr val="FFC000"/>
              </a:solidFill>
              <a:effectLst/>
              <a:uLnTx/>
              <a:uFillTx/>
              <a:latin typeface="Abel" panose="02000506030000020004" pitchFamily="2" charset="0"/>
            </a:endParaRPr>
          </a:p>
        </p:txBody>
      </p:sp>
      <p:pic>
        <p:nvPicPr>
          <p:cNvPr id="3076" name="Picture 4" descr="Testa TOPdesk gratis under 30 dagar">
            <a:extLst>
              <a:ext uri="{FF2B5EF4-FFF2-40B4-BE49-F238E27FC236}">
                <a16:creationId xmlns:a16="http://schemas.microsoft.com/office/drawing/2014/main" id="{EA89AEEF-5820-4091-AE81-02E15D4DEE0F}"/>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589716" y="2687110"/>
            <a:ext cx="1026889" cy="15826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4" descr="Microsoft Teams - Powered by Kayako Help Desk Software">
            <a:extLst>
              <a:ext uri="{FF2B5EF4-FFF2-40B4-BE49-F238E27FC236}">
                <a16:creationId xmlns:a16="http://schemas.microsoft.com/office/drawing/2014/main" id="{E1299D4F-BB38-43B4-AA5A-928BEF273722}"/>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112677" y="1757354"/>
            <a:ext cx="1122871" cy="370013"/>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LogPoint logo | LogPoint">
            <a:extLst>
              <a:ext uri="{FF2B5EF4-FFF2-40B4-BE49-F238E27FC236}">
                <a16:creationId xmlns:a16="http://schemas.microsoft.com/office/drawing/2014/main" id="{984BDF40-01C9-4E12-8F8C-8C001A91EEAA}"/>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040947" y="2160437"/>
            <a:ext cx="768577" cy="114586"/>
          </a:xfrm>
          <a:prstGeom prst="rect">
            <a:avLst/>
          </a:prstGeom>
          <a:noFill/>
          <a:extLst>
            <a:ext uri="{909E8E84-426E-40DD-AFC4-6F175D3DCCD1}">
              <a14:hiddenFill xmlns:a14="http://schemas.microsoft.com/office/drawing/2010/main">
                <a:solidFill>
                  <a:srgbClr val="FFFFFF"/>
                </a:solidFill>
              </a14:hiddenFill>
            </a:ext>
          </a:extLst>
        </p:spPr>
      </p:pic>
      <p:sp>
        <p:nvSpPr>
          <p:cNvPr id="6" name="Title 5">
            <a:extLst>
              <a:ext uri="{FF2B5EF4-FFF2-40B4-BE49-F238E27FC236}">
                <a16:creationId xmlns:a16="http://schemas.microsoft.com/office/drawing/2014/main" id="{B5821EF5-2DF6-87D6-8F0D-C73CE41CD048}"/>
              </a:ext>
            </a:extLst>
          </p:cNvPr>
          <p:cNvSpPr>
            <a:spLocks noGrp="1"/>
          </p:cNvSpPr>
          <p:nvPr>
            <p:ph type="title"/>
          </p:nvPr>
        </p:nvSpPr>
        <p:spPr/>
        <p:txBody>
          <a:bodyPr/>
          <a:lstStyle/>
          <a:p>
            <a:r>
              <a:rPr lang="en-US" dirty="0"/>
              <a:t>READY-MADE Integrations</a:t>
            </a:r>
          </a:p>
        </p:txBody>
      </p:sp>
      <p:sp>
        <p:nvSpPr>
          <p:cNvPr id="9" name="Oval 8">
            <a:extLst>
              <a:ext uri="{FF2B5EF4-FFF2-40B4-BE49-F238E27FC236}">
                <a16:creationId xmlns:a16="http://schemas.microsoft.com/office/drawing/2014/main" id="{180C2746-A65C-4E5D-21F2-7CF91E05E4F4}"/>
              </a:ext>
            </a:extLst>
          </p:cNvPr>
          <p:cNvSpPr/>
          <p:nvPr/>
        </p:nvSpPr>
        <p:spPr>
          <a:xfrm>
            <a:off x="5202418" y="2953997"/>
            <a:ext cx="1728000" cy="1728000"/>
          </a:xfrm>
          <a:prstGeom prst="ellipse">
            <a:avLst/>
          </a:prstGeom>
          <a:solidFill>
            <a:srgbClr val="10243E"/>
          </a:solidFill>
          <a:ln w="3175">
            <a:solidFill>
              <a:srgbClr val="5765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Icon&#10;&#10;Description automatically generated">
            <a:hlinkClick r:id="rId12" action="ppaction://hlinksldjump"/>
            <a:extLst>
              <a:ext uri="{FF2B5EF4-FFF2-40B4-BE49-F238E27FC236}">
                <a16:creationId xmlns:a16="http://schemas.microsoft.com/office/drawing/2014/main" id="{44937602-39FA-A841-3C36-0E7A69103A30}"/>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796418" y="3210877"/>
            <a:ext cx="540000" cy="540000"/>
          </a:xfrm>
          <a:prstGeom prst="rect">
            <a:avLst/>
          </a:prstGeom>
          <a:effectLst/>
        </p:spPr>
      </p:pic>
      <p:sp>
        <p:nvSpPr>
          <p:cNvPr id="69" name="textruta 68">
            <a:extLst>
              <a:ext uri="{FF2B5EF4-FFF2-40B4-BE49-F238E27FC236}">
                <a16:creationId xmlns:a16="http://schemas.microsoft.com/office/drawing/2014/main" id="{AB16D754-CE7D-4056-9105-6E943C837C39}"/>
              </a:ext>
            </a:extLst>
          </p:cNvPr>
          <p:cNvSpPr txBox="1">
            <a:spLocks/>
          </p:cNvSpPr>
          <p:nvPr/>
        </p:nvSpPr>
        <p:spPr>
          <a:xfrm>
            <a:off x="5340620" y="3807855"/>
            <a:ext cx="1458311" cy="430887"/>
          </a:xfrm>
          <a:prstGeom prst="rect">
            <a:avLst/>
          </a:prstGeom>
          <a:noFill/>
        </p:spPr>
        <p:txBody>
          <a:bodyPr wrap="square" lIns="0" tIns="0" rIns="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chemeClr val="bg1"/>
                </a:solidFill>
                <a:effectLst/>
                <a:uLnTx/>
                <a:uFillTx/>
                <a:latin typeface="Abel Pro" panose="02000506030000020004" pitchFamily="50" charset="0"/>
              </a:rPr>
              <a:t>Platform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chemeClr val="bg1"/>
                </a:solidFill>
                <a:effectLst/>
                <a:uLnTx/>
                <a:uFillTx/>
                <a:latin typeface="Abel Pro" panose="02000506030000020004" pitchFamily="50" charset="0"/>
              </a:rPr>
              <a:t>API</a:t>
            </a:r>
            <a:endParaRPr lang="en-GB" sz="1000" b="1" dirty="0">
              <a:solidFill>
                <a:schemeClr val="bg1"/>
              </a:solidFill>
              <a:latin typeface="Abel Pro" panose="02000506030000020004" pitchFamily="50" charset="0"/>
            </a:endParaRPr>
          </a:p>
        </p:txBody>
      </p:sp>
      <p:sp>
        <p:nvSpPr>
          <p:cNvPr id="2" name="Rectangle 1">
            <a:hlinkClick r:id="rId14" action="ppaction://hlinksldjump"/>
            <a:extLst>
              <a:ext uri="{FF2B5EF4-FFF2-40B4-BE49-F238E27FC236}">
                <a16:creationId xmlns:a16="http://schemas.microsoft.com/office/drawing/2014/main" id="{DBE0EFB7-3037-AE1C-FCAC-CA47D19EA22F}"/>
              </a:ext>
            </a:extLst>
          </p:cNvPr>
          <p:cNvSpPr/>
          <p:nvPr/>
        </p:nvSpPr>
        <p:spPr>
          <a:xfrm>
            <a:off x="10509337" y="228659"/>
            <a:ext cx="1490597" cy="324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AutoShape 2" descr="Microsoft Sentinel Logo">
            <a:extLst>
              <a:ext uri="{FF2B5EF4-FFF2-40B4-BE49-F238E27FC236}">
                <a16:creationId xmlns:a16="http://schemas.microsoft.com/office/drawing/2014/main" id="{5447D98B-C952-A1BF-E62A-8597BD72B218}"/>
              </a:ext>
            </a:extLst>
          </p:cNvPr>
          <p:cNvSpPr>
            <a:spLocks noChangeAspect="1" noChangeArrowheads="1"/>
          </p:cNvSpPr>
          <p:nvPr/>
        </p:nvSpPr>
        <p:spPr bwMode="auto">
          <a:xfrm>
            <a:off x="5956300" y="30543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pic>
        <p:nvPicPr>
          <p:cNvPr id="15" name="Bildobjekt 14" descr="En bild som visar text&#10;&#10;Automatiskt genererad beskrivning">
            <a:extLst>
              <a:ext uri="{FF2B5EF4-FFF2-40B4-BE49-F238E27FC236}">
                <a16:creationId xmlns:a16="http://schemas.microsoft.com/office/drawing/2014/main" id="{0D5F3994-245E-6D02-C47B-095E0E220B7C}"/>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076273" y="5386601"/>
            <a:ext cx="749320" cy="337929"/>
          </a:xfrm>
          <a:prstGeom prst="rect">
            <a:avLst/>
          </a:prstGeom>
        </p:spPr>
      </p:pic>
      <p:pic>
        <p:nvPicPr>
          <p:cNvPr id="19" name="Bildobjekt 18">
            <a:extLst>
              <a:ext uri="{FF2B5EF4-FFF2-40B4-BE49-F238E27FC236}">
                <a16:creationId xmlns:a16="http://schemas.microsoft.com/office/drawing/2014/main" id="{FE257DE2-B33F-C51E-85D3-783C3C64F261}"/>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971106" y="4886198"/>
            <a:ext cx="698706" cy="301452"/>
          </a:xfrm>
          <a:prstGeom prst="rect">
            <a:avLst/>
          </a:prstGeom>
        </p:spPr>
      </p:pic>
      <p:pic>
        <p:nvPicPr>
          <p:cNvPr id="24" name="Bildobjekt 23">
            <a:extLst>
              <a:ext uri="{FF2B5EF4-FFF2-40B4-BE49-F238E27FC236}">
                <a16:creationId xmlns:a16="http://schemas.microsoft.com/office/drawing/2014/main" id="{EF756A41-8BD7-EC90-6806-B35CF3088562}"/>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845513" y="4018771"/>
            <a:ext cx="838285" cy="256761"/>
          </a:xfrm>
          <a:prstGeom prst="rect">
            <a:avLst/>
          </a:prstGeom>
        </p:spPr>
      </p:pic>
      <p:pic>
        <p:nvPicPr>
          <p:cNvPr id="30" name="Bildobjekt 29">
            <a:extLst>
              <a:ext uri="{FF2B5EF4-FFF2-40B4-BE49-F238E27FC236}">
                <a16:creationId xmlns:a16="http://schemas.microsoft.com/office/drawing/2014/main" id="{B8E654BB-4159-E1A0-06E1-805AE1BE92AE}"/>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2669358" y="4298494"/>
            <a:ext cx="979506" cy="587704"/>
          </a:xfrm>
          <a:prstGeom prst="rect">
            <a:avLst/>
          </a:prstGeom>
        </p:spPr>
      </p:pic>
      <p:pic>
        <p:nvPicPr>
          <p:cNvPr id="36" name="Bildobjekt 35">
            <a:extLst>
              <a:ext uri="{FF2B5EF4-FFF2-40B4-BE49-F238E27FC236}">
                <a16:creationId xmlns:a16="http://schemas.microsoft.com/office/drawing/2014/main" id="{BBD95EFC-47F7-D2C7-9EB2-0611883E39A5}"/>
              </a:ext>
            </a:extLst>
          </p:cNvPr>
          <p:cNvPicPr>
            <a:picLocks noChangeAspect="1"/>
          </p:cNvPicPr>
          <p:nvPr/>
        </p:nvPicPr>
        <p:blipFill rotWithShape="1">
          <a:blip r:embed="rId19">
            <a:extLst>
              <a:ext uri="{28A0092B-C50C-407E-A947-70E740481C1C}">
                <a14:useLocalDpi xmlns:a14="http://schemas.microsoft.com/office/drawing/2010/main" val="0"/>
              </a:ext>
            </a:extLst>
          </a:blip>
          <a:srcRect l="24279" t="11382" r="24199" b="11833"/>
          <a:stretch/>
        </p:blipFill>
        <p:spPr>
          <a:xfrm>
            <a:off x="8542932" y="3429944"/>
            <a:ext cx="399108" cy="468946"/>
          </a:xfrm>
          <a:prstGeom prst="rect">
            <a:avLst/>
          </a:prstGeom>
        </p:spPr>
      </p:pic>
      <p:sp>
        <p:nvSpPr>
          <p:cNvPr id="37" name="textruta 36">
            <a:extLst>
              <a:ext uri="{FF2B5EF4-FFF2-40B4-BE49-F238E27FC236}">
                <a16:creationId xmlns:a16="http://schemas.microsoft.com/office/drawing/2014/main" id="{2ABCAE5D-A3AD-9043-196E-39475078267A}"/>
              </a:ext>
            </a:extLst>
          </p:cNvPr>
          <p:cNvSpPr txBox="1"/>
          <p:nvPr/>
        </p:nvSpPr>
        <p:spPr>
          <a:xfrm>
            <a:off x="8881449" y="3544472"/>
            <a:ext cx="859531" cy="200055"/>
          </a:xfrm>
          <a:prstGeom prst="rect">
            <a:avLst/>
          </a:prstGeom>
          <a:noFill/>
        </p:spPr>
        <p:txBody>
          <a:bodyPr wrap="none" rtlCol="0">
            <a:spAutoFit/>
          </a:bodyPr>
          <a:lstStyle/>
          <a:p>
            <a:r>
              <a:rPr lang="sv-SE" sz="700" dirty="0"/>
              <a:t>Microsoft Sentinel</a:t>
            </a:r>
          </a:p>
        </p:txBody>
      </p:sp>
    </p:spTree>
    <p:extLst>
      <p:ext uri="{BB962C8B-B14F-4D97-AF65-F5344CB8AC3E}">
        <p14:creationId xmlns:p14="http://schemas.microsoft.com/office/powerpoint/2010/main" val="3467558450"/>
      </p:ext>
    </p:extLst>
  </p:cSld>
  <p:clrMapOvr>
    <a:masterClrMapping/>
  </p:clrMapOvr>
  <p:transition spd="slow">
    <p:wip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textruta 129">
            <a:extLst>
              <a:ext uri="{FF2B5EF4-FFF2-40B4-BE49-F238E27FC236}">
                <a16:creationId xmlns:a16="http://schemas.microsoft.com/office/drawing/2014/main" id="{61A988A2-2E9B-4605-961C-5BBDAAABC118}"/>
              </a:ext>
            </a:extLst>
          </p:cNvPr>
          <p:cNvSpPr txBox="1"/>
          <p:nvPr/>
        </p:nvSpPr>
        <p:spPr>
          <a:xfrm>
            <a:off x="6833262" y="2023582"/>
            <a:ext cx="1263535" cy="443212"/>
          </a:xfrm>
          <a:prstGeom prst="roundRect">
            <a:avLst/>
          </a:prstGeom>
          <a:solidFill>
            <a:schemeClr val="bg1">
              <a:alpha val="50000"/>
            </a:schemeClr>
          </a:solidFill>
        </p:spPr>
        <p:txBody>
          <a:bodyPr wrap="square" rtlCol="0">
            <a:spAutoFit/>
          </a:bodyPr>
          <a:lstStyle/>
          <a:p>
            <a:pPr algn="ctr"/>
            <a:r>
              <a:rPr lang="en-GB" sz="1000" dirty="0">
                <a:solidFill>
                  <a:schemeClr val="bg1"/>
                </a:solidFill>
                <a:latin typeface="Font Awesome 5 Pro Light" panose="02000503000000000000" pitchFamily="50" charset="0"/>
              </a:rPr>
              <a:t></a:t>
            </a:r>
          </a:p>
          <a:p>
            <a:pPr algn="ctr"/>
            <a:r>
              <a:rPr lang="en-GB" sz="1000" dirty="0">
                <a:solidFill>
                  <a:schemeClr val="bg1"/>
                </a:solidFill>
                <a:latin typeface="Abel" panose="02000506030000020004" pitchFamily="2" charset="0"/>
              </a:rPr>
              <a:t>Local Administrators</a:t>
            </a:r>
          </a:p>
        </p:txBody>
      </p:sp>
      <p:sp>
        <p:nvSpPr>
          <p:cNvPr id="60" name="textruta 59">
            <a:extLst>
              <a:ext uri="{FF2B5EF4-FFF2-40B4-BE49-F238E27FC236}">
                <a16:creationId xmlns:a16="http://schemas.microsoft.com/office/drawing/2014/main" id="{41FE2D71-162D-4DE2-A9C4-28A13143F93C}"/>
              </a:ext>
            </a:extLst>
          </p:cNvPr>
          <p:cNvSpPr txBox="1"/>
          <p:nvPr/>
        </p:nvSpPr>
        <p:spPr>
          <a:xfrm>
            <a:off x="3195616" y="1257873"/>
            <a:ext cx="1479568" cy="442674"/>
          </a:xfrm>
          <a:prstGeom prst="roundRect">
            <a:avLst/>
          </a:prstGeom>
          <a:solidFill>
            <a:schemeClr val="bg1">
              <a:alpha val="50000"/>
            </a:schemeClr>
          </a:solidFill>
        </p:spPr>
        <p:txBody>
          <a:bodyPr wrap="square" rtlCol="0">
            <a:spAutoFit/>
          </a:bodyPr>
          <a:lstStyle/>
          <a:p>
            <a:pPr algn="ctr"/>
            <a:r>
              <a:rPr lang="sv-SE" sz="1000" dirty="0">
                <a:solidFill>
                  <a:schemeClr val="bg1"/>
                </a:solidFill>
                <a:latin typeface="Font Awesome 5 Pro Light" panose="02000503000000000000" pitchFamily="50" charset="0"/>
              </a:rPr>
              <a:t></a:t>
            </a:r>
            <a:endParaRPr lang="sv-SE" sz="1000" dirty="0">
              <a:solidFill>
                <a:schemeClr val="bg1"/>
              </a:solidFill>
            </a:endParaRPr>
          </a:p>
          <a:p>
            <a:pPr algn="ctr"/>
            <a:r>
              <a:rPr lang="en-GB" sz="1000" dirty="0">
                <a:solidFill>
                  <a:schemeClr val="bg1"/>
                </a:solidFill>
                <a:latin typeface="Abel" panose="02000506030000020004" pitchFamily="2" charset="0"/>
              </a:rPr>
              <a:t>Centralized Management</a:t>
            </a:r>
          </a:p>
        </p:txBody>
      </p:sp>
      <p:sp>
        <p:nvSpPr>
          <p:cNvPr id="93" name="Rektangel: rundade hörn 92">
            <a:extLst>
              <a:ext uri="{FF2B5EF4-FFF2-40B4-BE49-F238E27FC236}">
                <a16:creationId xmlns:a16="http://schemas.microsoft.com/office/drawing/2014/main" id="{030441B0-0984-493C-B040-5F72D929B3CF}"/>
              </a:ext>
            </a:extLst>
          </p:cNvPr>
          <p:cNvSpPr/>
          <p:nvPr/>
        </p:nvSpPr>
        <p:spPr>
          <a:xfrm>
            <a:off x="5262989" y="5625919"/>
            <a:ext cx="4081720" cy="964944"/>
          </a:xfrm>
          <a:prstGeom prst="roundRect">
            <a:avLst>
              <a:gd name="adj" fmla="val 8246"/>
            </a:avLst>
          </a:prstGeom>
          <a:solidFill>
            <a:schemeClr val="bg1">
              <a:alpha val="15000"/>
            </a:schemeClr>
          </a:solid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bIns="36000" rtlCol="0" anchor="t"/>
          <a:lstStyle/>
          <a:p>
            <a:pPr algn="ctr"/>
            <a:r>
              <a:rPr lang="en-GB" sz="1200" dirty="0">
                <a:latin typeface="Abel" panose="02000506030000020004" pitchFamily="2" charset="0"/>
              </a:rPr>
              <a:t>Departments</a:t>
            </a:r>
          </a:p>
        </p:txBody>
      </p:sp>
      <p:sp>
        <p:nvSpPr>
          <p:cNvPr id="10" name="Rektangel: rundade hörn 9">
            <a:extLst>
              <a:ext uri="{FF2B5EF4-FFF2-40B4-BE49-F238E27FC236}">
                <a16:creationId xmlns:a16="http://schemas.microsoft.com/office/drawing/2014/main" id="{82185B28-95A9-4571-B7B5-6186E010503D}"/>
              </a:ext>
            </a:extLst>
          </p:cNvPr>
          <p:cNvSpPr/>
          <p:nvPr/>
        </p:nvSpPr>
        <p:spPr>
          <a:xfrm>
            <a:off x="5743102" y="2344894"/>
            <a:ext cx="1193968" cy="38338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sz="1200" dirty="0">
                <a:solidFill>
                  <a:schemeClr val="bg1"/>
                </a:solidFill>
                <a:latin typeface="Font Awesome 5 Pro Light" panose="02000503000000000000" pitchFamily="50" charset="0"/>
                <a:cs typeface="Aldhabi" panose="01000000000000000000" pitchFamily="2" charset="-78"/>
              </a:rPr>
              <a:t> </a:t>
            </a:r>
            <a:r>
              <a:rPr lang="sv-SE" sz="1200" dirty="0">
                <a:solidFill>
                  <a:schemeClr val="bg1"/>
                </a:solidFill>
                <a:latin typeface="Abel" panose="02000506030000020004" pitchFamily="2" charset="0"/>
              </a:rPr>
              <a:t>Security Center</a:t>
            </a:r>
          </a:p>
          <a:p>
            <a:pPr algn="ctr"/>
            <a:r>
              <a:rPr lang="sv-SE" sz="700" dirty="0">
                <a:solidFill>
                  <a:schemeClr val="bg1"/>
                </a:solidFill>
                <a:latin typeface="Font Awesome 5 Pro Light" panose="02000503000000000000" pitchFamily="50" charset="0"/>
              </a:rPr>
              <a:t> </a:t>
            </a:r>
            <a:r>
              <a:rPr lang="sv-SE" sz="700" dirty="0">
                <a:solidFill>
                  <a:schemeClr val="bg1"/>
                </a:solidFill>
                <a:latin typeface="Abel" panose="02000506030000020004" pitchFamily="2" charset="0"/>
              </a:rPr>
              <a:t>Cloud</a:t>
            </a:r>
            <a:endParaRPr lang="sv-SE" sz="1200" dirty="0">
              <a:solidFill>
                <a:schemeClr val="bg1"/>
              </a:solidFill>
              <a:latin typeface="Abel" panose="02000506030000020004" pitchFamily="2" charset="0"/>
            </a:endParaRPr>
          </a:p>
        </p:txBody>
      </p:sp>
      <p:sp>
        <p:nvSpPr>
          <p:cNvPr id="4" name="Rektangel: rundade hörn 3">
            <a:extLst>
              <a:ext uri="{FF2B5EF4-FFF2-40B4-BE49-F238E27FC236}">
                <a16:creationId xmlns:a16="http://schemas.microsoft.com/office/drawing/2014/main" id="{0A634899-60BB-4E73-A5CA-4C22436913A9}"/>
              </a:ext>
            </a:extLst>
          </p:cNvPr>
          <p:cNvSpPr/>
          <p:nvPr/>
        </p:nvSpPr>
        <p:spPr>
          <a:xfrm>
            <a:off x="4578392" y="1557214"/>
            <a:ext cx="1600200" cy="51646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solidFill>
                  <a:schemeClr val="bg1"/>
                </a:solidFill>
                <a:latin typeface="Font Awesome 5 Pro Light" panose="02000503000000000000" pitchFamily="50" charset="0"/>
                <a:cs typeface="Aldhabi" panose="01000000000000000000" pitchFamily="2" charset="-78"/>
              </a:rPr>
              <a:t> </a:t>
            </a:r>
            <a:r>
              <a:rPr lang="en-US" dirty="0">
                <a:solidFill>
                  <a:schemeClr val="bg1"/>
                </a:solidFill>
                <a:latin typeface="Abel" panose="02000506030000020004" pitchFamily="2" charset="0"/>
              </a:rPr>
              <a:t>Organizer</a:t>
            </a:r>
          </a:p>
          <a:p>
            <a:pPr algn="ctr"/>
            <a:r>
              <a:rPr lang="sv-SE" sz="800" dirty="0">
                <a:solidFill>
                  <a:schemeClr val="bg1"/>
                </a:solidFill>
                <a:latin typeface="Font Awesome 5 Pro Light" panose="02000503000000000000" pitchFamily="50" charset="0"/>
              </a:rPr>
              <a:t> </a:t>
            </a:r>
            <a:r>
              <a:rPr lang="sv-SE" sz="800" dirty="0">
                <a:solidFill>
                  <a:schemeClr val="bg1"/>
                </a:solidFill>
                <a:latin typeface="Abel" panose="02000506030000020004" pitchFamily="2" charset="0"/>
              </a:rPr>
              <a:t>Cloud</a:t>
            </a:r>
            <a:endParaRPr lang="sv-SE" sz="3600" dirty="0">
              <a:solidFill>
                <a:schemeClr val="bg1"/>
              </a:solidFill>
              <a:latin typeface="Abel" panose="02000506030000020004" pitchFamily="2" charset="0"/>
            </a:endParaRPr>
          </a:p>
        </p:txBody>
      </p:sp>
      <p:sp>
        <p:nvSpPr>
          <p:cNvPr id="79" name="textruta 78">
            <a:extLst>
              <a:ext uri="{FF2B5EF4-FFF2-40B4-BE49-F238E27FC236}">
                <a16:creationId xmlns:a16="http://schemas.microsoft.com/office/drawing/2014/main" id="{8A38DF5C-1B10-467C-860E-7C9FB2275C39}"/>
              </a:ext>
            </a:extLst>
          </p:cNvPr>
          <p:cNvSpPr txBox="1"/>
          <p:nvPr/>
        </p:nvSpPr>
        <p:spPr>
          <a:xfrm>
            <a:off x="9244956" y="2160471"/>
            <a:ext cx="1263535" cy="442674"/>
          </a:xfrm>
          <a:prstGeom prst="roundRect">
            <a:avLst/>
          </a:prstGeom>
          <a:solidFill>
            <a:schemeClr val="bg1">
              <a:alpha val="50000"/>
            </a:schemeClr>
          </a:solidFill>
        </p:spPr>
        <p:txBody>
          <a:bodyPr wrap="square" rtlCol="0">
            <a:spAutoFit/>
          </a:bodyPr>
          <a:lstStyle/>
          <a:p>
            <a:pPr algn="ctr"/>
            <a:r>
              <a:rPr lang="en-GB" sz="1000" dirty="0">
                <a:solidFill>
                  <a:schemeClr val="bg1"/>
                </a:solidFill>
                <a:latin typeface="Font Awesome 5 Pro Light" panose="02000503000000000000" pitchFamily="50" charset="0"/>
              </a:rPr>
              <a:t> </a:t>
            </a:r>
          </a:p>
          <a:p>
            <a:pPr algn="ctr"/>
            <a:r>
              <a:rPr lang="en-GB" sz="1000" dirty="0">
                <a:solidFill>
                  <a:schemeClr val="bg1"/>
                </a:solidFill>
                <a:latin typeface="Abel" panose="02000506030000020004" pitchFamily="2" charset="0"/>
              </a:rPr>
              <a:t>Data Collection</a:t>
            </a:r>
          </a:p>
        </p:txBody>
      </p:sp>
      <p:sp>
        <p:nvSpPr>
          <p:cNvPr id="84" name="textruta 83">
            <a:extLst>
              <a:ext uri="{FF2B5EF4-FFF2-40B4-BE49-F238E27FC236}">
                <a16:creationId xmlns:a16="http://schemas.microsoft.com/office/drawing/2014/main" id="{AA1EA3D7-835D-4BED-87E6-697995115A89}"/>
              </a:ext>
            </a:extLst>
          </p:cNvPr>
          <p:cNvSpPr txBox="1"/>
          <p:nvPr/>
        </p:nvSpPr>
        <p:spPr>
          <a:xfrm>
            <a:off x="3196042" y="4066711"/>
            <a:ext cx="1263535" cy="442674"/>
          </a:xfrm>
          <a:prstGeom prst="roundRect">
            <a:avLst/>
          </a:prstGeom>
          <a:solidFill>
            <a:schemeClr val="bg1">
              <a:alpha val="50000"/>
            </a:schemeClr>
          </a:solidFill>
        </p:spPr>
        <p:txBody>
          <a:bodyPr wrap="square" rtlCol="0">
            <a:spAutoFit/>
          </a:bodyPr>
          <a:lstStyle/>
          <a:p>
            <a:pPr algn="ctr"/>
            <a:r>
              <a:rPr lang="en-GB" sz="1000" dirty="0">
                <a:solidFill>
                  <a:schemeClr val="bg1"/>
                </a:solidFill>
                <a:latin typeface="Font Awesome 5 Pro Light" panose="02000503000000000000" pitchFamily="50" charset="0"/>
              </a:rPr>
              <a:t> </a:t>
            </a:r>
          </a:p>
          <a:p>
            <a:pPr algn="ctr"/>
            <a:r>
              <a:rPr lang="en-GB" sz="1000" dirty="0">
                <a:solidFill>
                  <a:schemeClr val="bg1"/>
                </a:solidFill>
                <a:latin typeface="Abel" panose="02000506030000020004" pitchFamily="2" charset="0"/>
              </a:rPr>
              <a:t>Data Collection</a:t>
            </a:r>
          </a:p>
        </p:txBody>
      </p:sp>
      <p:sp>
        <p:nvSpPr>
          <p:cNvPr id="88" name="Rektangel: rundade hörn 87">
            <a:extLst>
              <a:ext uri="{FF2B5EF4-FFF2-40B4-BE49-F238E27FC236}">
                <a16:creationId xmlns:a16="http://schemas.microsoft.com/office/drawing/2014/main" id="{B759ABF0-2A03-45C4-A2CD-1BCD51915530}"/>
              </a:ext>
            </a:extLst>
          </p:cNvPr>
          <p:cNvSpPr/>
          <p:nvPr/>
        </p:nvSpPr>
        <p:spPr>
          <a:xfrm>
            <a:off x="5366924" y="5998688"/>
            <a:ext cx="1193968" cy="38338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sz="1200" dirty="0">
                <a:solidFill>
                  <a:schemeClr val="bg1"/>
                </a:solidFill>
                <a:latin typeface="Font Awesome 5 Pro Light" panose="02000503000000000000" pitchFamily="50" charset="0"/>
                <a:cs typeface="Aldhabi" panose="01000000000000000000" pitchFamily="2" charset="-78"/>
              </a:rPr>
              <a:t> </a:t>
            </a:r>
            <a:r>
              <a:rPr lang="sv-SE" sz="1200" dirty="0">
                <a:solidFill>
                  <a:schemeClr val="bg1"/>
                </a:solidFill>
                <a:latin typeface="Abel" panose="02000506030000020004" pitchFamily="2" charset="0"/>
              </a:rPr>
              <a:t>Security Center</a:t>
            </a:r>
          </a:p>
          <a:p>
            <a:pPr algn="ctr"/>
            <a:r>
              <a:rPr lang="sv-SE" sz="700" dirty="0">
                <a:solidFill>
                  <a:schemeClr val="bg1"/>
                </a:solidFill>
                <a:latin typeface="Font Awesome 5 Pro Light" panose="02000503000000000000" pitchFamily="50" charset="0"/>
              </a:rPr>
              <a:t> </a:t>
            </a:r>
            <a:r>
              <a:rPr lang="sv-SE" sz="700" dirty="0">
                <a:solidFill>
                  <a:schemeClr val="bg1"/>
                </a:solidFill>
                <a:latin typeface="Abel" panose="02000506030000020004" pitchFamily="2" charset="0"/>
              </a:rPr>
              <a:t>Cloud</a:t>
            </a:r>
            <a:endParaRPr lang="sv-SE" sz="1200" dirty="0">
              <a:solidFill>
                <a:schemeClr val="bg1"/>
              </a:solidFill>
              <a:latin typeface="Abel" panose="02000506030000020004" pitchFamily="2" charset="0"/>
            </a:endParaRPr>
          </a:p>
        </p:txBody>
      </p:sp>
      <p:sp>
        <p:nvSpPr>
          <p:cNvPr id="90" name="Rektangel: rundade hörn 89">
            <a:extLst>
              <a:ext uri="{FF2B5EF4-FFF2-40B4-BE49-F238E27FC236}">
                <a16:creationId xmlns:a16="http://schemas.microsoft.com/office/drawing/2014/main" id="{B4581F10-E93C-4395-B831-56DC7FFAA572}"/>
              </a:ext>
            </a:extLst>
          </p:cNvPr>
          <p:cNvSpPr/>
          <p:nvPr/>
        </p:nvSpPr>
        <p:spPr>
          <a:xfrm>
            <a:off x="6688654" y="5998687"/>
            <a:ext cx="1193968" cy="38338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sz="1200" dirty="0">
                <a:solidFill>
                  <a:schemeClr val="bg1"/>
                </a:solidFill>
                <a:latin typeface="Font Awesome 5 Pro Light" panose="02000503000000000000" pitchFamily="50" charset="0"/>
                <a:cs typeface="Aldhabi" panose="01000000000000000000" pitchFamily="2" charset="-78"/>
              </a:rPr>
              <a:t> </a:t>
            </a:r>
            <a:r>
              <a:rPr lang="sv-SE" sz="1200" dirty="0">
                <a:solidFill>
                  <a:schemeClr val="bg1"/>
                </a:solidFill>
                <a:latin typeface="Abel" panose="02000506030000020004" pitchFamily="2" charset="0"/>
              </a:rPr>
              <a:t>Security Center</a:t>
            </a:r>
          </a:p>
          <a:p>
            <a:pPr algn="ctr"/>
            <a:r>
              <a:rPr lang="sv-SE" sz="700" dirty="0">
                <a:solidFill>
                  <a:schemeClr val="bg1"/>
                </a:solidFill>
                <a:latin typeface="Font Awesome 5 Pro Light" panose="02000503000000000000" pitchFamily="50" charset="0"/>
              </a:rPr>
              <a:t> </a:t>
            </a:r>
            <a:r>
              <a:rPr lang="sv-SE" sz="700" dirty="0">
                <a:solidFill>
                  <a:schemeClr val="bg1"/>
                </a:solidFill>
                <a:latin typeface="Abel" panose="02000506030000020004" pitchFamily="2" charset="0"/>
              </a:rPr>
              <a:t>Cloud</a:t>
            </a:r>
            <a:endParaRPr lang="sv-SE" sz="1200" dirty="0">
              <a:solidFill>
                <a:schemeClr val="bg1"/>
              </a:solidFill>
              <a:latin typeface="Abel" panose="02000506030000020004" pitchFamily="2" charset="0"/>
            </a:endParaRPr>
          </a:p>
        </p:txBody>
      </p:sp>
      <p:sp>
        <p:nvSpPr>
          <p:cNvPr id="92" name="Rektangel: rundade hörn 91">
            <a:extLst>
              <a:ext uri="{FF2B5EF4-FFF2-40B4-BE49-F238E27FC236}">
                <a16:creationId xmlns:a16="http://schemas.microsoft.com/office/drawing/2014/main" id="{3EE5FF8A-221E-4451-9A2F-A31839EE282A}"/>
              </a:ext>
            </a:extLst>
          </p:cNvPr>
          <p:cNvSpPr/>
          <p:nvPr/>
        </p:nvSpPr>
        <p:spPr>
          <a:xfrm>
            <a:off x="8010384" y="5998687"/>
            <a:ext cx="1193968" cy="38338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sz="1200" dirty="0">
                <a:solidFill>
                  <a:schemeClr val="bg1"/>
                </a:solidFill>
                <a:latin typeface="Font Awesome 5 Pro Light" panose="02000503000000000000" pitchFamily="50" charset="0"/>
                <a:cs typeface="Aldhabi" panose="01000000000000000000" pitchFamily="2" charset="-78"/>
              </a:rPr>
              <a:t> </a:t>
            </a:r>
            <a:r>
              <a:rPr lang="sv-SE" sz="1200" dirty="0">
                <a:solidFill>
                  <a:schemeClr val="bg1"/>
                </a:solidFill>
                <a:latin typeface="Abel" panose="02000506030000020004" pitchFamily="2" charset="0"/>
              </a:rPr>
              <a:t>Security Center</a:t>
            </a:r>
          </a:p>
          <a:p>
            <a:pPr algn="ctr"/>
            <a:r>
              <a:rPr lang="sv-SE" sz="700" dirty="0">
                <a:solidFill>
                  <a:schemeClr val="bg1"/>
                </a:solidFill>
                <a:latin typeface="Font Awesome 5 Pro Light" panose="02000503000000000000" pitchFamily="50" charset="0"/>
              </a:rPr>
              <a:t> </a:t>
            </a:r>
            <a:r>
              <a:rPr lang="sv-SE" sz="700" dirty="0">
                <a:solidFill>
                  <a:schemeClr val="bg1"/>
                </a:solidFill>
                <a:latin typeface="Abel" panose="02000506030000020004" pitchFamily="2" charset="0"/>
              </a:rPr>
              <a:t>Cloud</a:t>
            </a:r>
            <a:endParaRPr lang="sv-SE" sz="1200" dirty="0">
              <a:solidFill>
                <a:schemeClr val="bg1"/>
              </a:solidFill>
              <a:latin typeface="Abel" panose="02000506030000020004" pitchFamily="2" charset="0"/>
            </a:endParaRPr>
          </a:p>
        </p:txBody>
      </p:sp>
      <p:cxnSp>
        <p:nvCxnSpPr>
          <p:cNvPr id="113" name="Koppling: böjd 112">
            <a:extLst>
              <a:ext uri="{FF2B5EF4-FFF2-40B4-BE49-F238E27FC236}">
                <a16:creationId xmlns:a16="http://schemas.microsoft.com/office/drawing/2014/main" id="{F28B6C71-C087-40A8-A861-A23C7AD95C03}"/>
              </a:ext>
            </a:extLst>
          </p:cNvPr>
          <p:cNvCxnSpPr>
            <a:cxnSpLocks/>
            <a:stCxn id="71" idx="0"/>
            <a:endCxn id="4" idx="1"/>
          </p:cNvCxnSpPr>
          <p:nvPr/>
        </p:nvCxnSpPr>
        <p:spPr>
          <a:xfrm rot="5400000" flipH="1" flipV="1">
            <a:off x="3240048" y="1038125"/>
            <a:ext cx="561021" cy="2115668"/>
          </a:xfrm>
          <a:prstGeom prst="curvedConnector2">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5" name="Koppling: böjd 114">
            <a:extLst>
              <a:ext uri="{FF2B5EF4-FFF2-40B4-BE49-F238E27FC236}">
                <a16:creationId xmlns:a16="http://schemas.microsoft.com/office/drawing/2014/main" id="{EFB3AD17-C4D2-4E1F-A219-30CF52ACF154}"/>
              </a:ext>
            </a:extLst>
          </p:cNvPr>
          <p:cNvCxnSpPr>
            <a:cxnSpLocks/>
            <a:stCxn id="10" idx="0"/>
            <a:endCxn id="4" idx="2"/>
          </p:cNvCxnSpPr>
          <p:nvPr/>
        </p:nvCxnSpPr>
        <p:spPr>
          <a:xfrm rot="16200000" flipV="1">
            <a:off x="5723683" y="1728491"/>
            <a:ext cx="271213" cy="961594"/>
          </a:xfrm>
          <a:prstGeom prst="curvedConnector3">
            <a:avLst>
              <a:gd name="adj1" fmla="val 50000"/>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7" name="Koppling: böjd 116">
            <a:extLst>
              <a:ext uri="{FF2B5EF4-FFF2-40B4-BE49-F238E27FC236}">
                <a16:creationId xmlns:a16="http://schemas.microsoft.com/office/drawing/2014/main" id="{A699947F-C0FA-4475-B592-054D88207DC1}"/>
              </a:ext>
            </a:extLst>
          </p:cNvPr>
          <p:cNvCxnSpPr>
            <a:cxnSpLocks/>
            <a:stCxn id="79" idx="0"/>
            <a:endCxn id="4" idx="3"/>
          </p:cNvCxnSpPr>
          <p:nvPr/>
        </p:nvCxnSpPr>
        <p:spPr>
          <a:xfrm rot="16200000" flipV="1">
            <a:off x="7855147" y="138894"/>
            <a:ext cx="345023" cy="3698132"/>
          </a:xfrm>
          <a:prstGeom prst="curvedConnector2">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2" name="Koppling: böjd 121">
            <a:extLst>
              <a:ext uri="{FF2B5EF4-FFF2-40B4-BE49-F238E27FC236}">
                <a16:creationId xmlns:a16="http://schemas.microsoft.com/office/drawing/2014/main" id="{8F8872C0-56E1-4C6C-984D-E9E67E79E538}"/>
              </a:ext>
            </a:extLst>
          </p:cNvPr>
          <p:cNvCxnSpPr>
            <a:cxnSpLocks/>
            <a:stCxn id="84" idx="0"/>
            <a:endCxn id="4" idx="2"/>
          </p:cNvCxnSpPr>
          <p:nvPr/>
        </p:nvCxnSpPr>
        <p:spPr>
          <a:xfrm rot="5400000" flipH="1" flipV="1">
            <a:off x="3606636" y="2294855"/>
            <a:ext cx="1993030" cy="1550682"/>
          </a:xfrm>
          <a:prstGeom prst="curvedConnector3">
            <a:avLst>
              <a:gd name="adj1" fmla="val 50000"/>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4" name="Koppling: böjd 123">
            <a:extLst>
              <a:ext uri="{FF2B5EF4-FFF2-40B4-BE49-F238E27FC236}">
                <a16:creationId xmlns:a16="http://schemas.microsoft.com/office/drawing/2014/main" id="{C9935F2E-8DDA-4C69-B2BA-505F0E9DAB02}"/>
              </a:ext>
            </a:extLst>
          </p:cNvPr>
          <p:cNvCxnSpPr>
            <a:cxnSpLocks/>
            <a:stCxn id="4" idx="2"/>
            <a:endCxn id="93" idx="0"/>
          </p:cNvCxnSpPr>
          <p:nvPr/>
        </p:nvCxnSpPr>
        <p:spPr>
          <a:xfrm rot="16200000" flipH="1">
            <a:off x="4565051" y="2887121"/>
            <a:ext cx="3552238" cy="1925357"/>
          </a:xfrm>
          <a:prstGeom prst="curvedConnector3">
            <a:avLst>
              <a:gd name="adj1" fmla="val 50819"/>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Koppling: böjd 48">
            <a:extLst>
              <a:ext uri="{FF2B5EF4-FFF2-40B4-BE49-F238E27FC236}">
                <a16:creationId xmlns:a16="http://schemas.microsoft.com/office/drawing/2014/main" id="{AF187597-0B3C-49B9-BDE5-3E72315449ED}"/>
              </a:ext>
            </a:extLst>
          </p:cNvPr>
          <p:cNvCxnSpPr>
            <a:cxnSpLocks/>
            <a:stCxn id="84" idx="2"/>
          </p:cNvCxnSpPr>
          <p:nvPr/>
        </p:nvCxnSpPr>
        <p:spPr>
          <a:xfrm rot="16200000" flipH="1">
            <a:off x="3831554" y="4505640"/>
            <a:ext cx="398521" cy="406009"/>
          </a:xfrm>
          <a:prstGeom prst="curvedConnector2">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9" name="Koppling: böjd 108">
            <a:extLst>
              <a:ext uri="{FF2B5EF4-FFF2-40B4-BE49-F238E27FC236}">
                <a16:creationId xmlns:a16="http://schemas.microsoft.com/office/drawing/2014/main" id="{1B6849BF-99F6-419D-9BC1-F55C4AD1E28C}"/>
              </a:ext>
            </a:extLst>
          </p:cNvPr>
          <p:cNvCxnSpPr>
            <a:cxnSpLocks/>
            <a:stCxn id="71" idx="2"/>
          </p:cNvCxnSpPr>
          <p:nvPr/>
        </p:nvCxnSpPr>
        <p:spPr>
          <a:xfrm rot="5400000">
            <a:off x="2124738" y="2627922"/>
            <a:ext cx="206053" cy="469921"/>
          </a:xfrm>
          <a:prstGeom prst="curvedConnector3">
            <a:avLst>
              <a:gd name="adj1" fmla="val 50000"/>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0" name="Koppling: böjd 119">
            <a:extLst>
              <a:ext uri="{FF2B5EF4-FFF2-40B4-BE49-F238E27FC236}">
                <a16:creationId xmlns:a16="http://schemas.microsoft.com/office/drawing/2014/main" id="{B8A99301-8E20-4F27-80B6-22D1BB17C240}"/>
              </a:ext>
            </a:extLst>
          </p:cNvPr>
          <p:cNvCxnSpPr>
            <a:cxnSpLocks/>
            <a:stCxn id="71" idx="2"/>
          </p:cNvCxnSpPr>
          <p:nvPr/>
        </p:nvCxnSpPr>
        <p:spPr>
          <a:xfrm rot="5400000">
            <a:off x="1947657" y="2961681"/>
            <a:ext cx="716893" cy="313242"/>
          </a:xfrm>
          <a:prstGeom prst="curvedConnector3">
            <a:avLst>
              <a:gd name="adj1" fmla="val 50000"/>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8" name="Koppling: böjd 127">
            <a:extLst>
              <a:ext uri="{FF2B5EF4-FFF2-40B4-BE49-F238E27FC236}">
                <a16:creationId xmlns:a16="http://schemas.microsoft.com/office/drawing/2014/main" id="{CC8CD2ED-1956-44FD-A4DE-953251A2DF84}"/>
              </a:ext>
            </a:extLst>
          </p:cNvPr>
          <p:cNvCxnSpPr>
            <a:cxnSpLocks/>
            <a:stCxn id="71" idx="2"/>
          </p:cNvCxnSpPr>
          <p:nvPr/>
        </p:nvCxnSpPr>
        <p:spPr>
          <a:xfrm rot="16200000" flipH="1">
            <a:off x="2503293" y="2719287"/>
            <a:ext cx="448737" cy="529874"/>
          </a:xfrm>
          <a:prstGeom prst="curvedConnector3">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2" name="textruta 131">
            <a:extLst>
              <a:ext uri="{FF2B5EF4-FFF2-40B4-BE49-F238E27FC236}">
                <a16:creationId xmlns:a16="http://schemas.microsoft.com/office/drawing/2014/main" id="{01EF3FD9-DE0C-4FCF-91BD-F3F9F0F7046E}"/>
              </a:ext>
            </a:extLst>
          </p:cNvPr>
          <p:cNvSpPr txBox="1"/>
          <p:nvPr/>
        </p:nvSpPr>
        <p:spPr>
          <a:xfrm>
            <a:off x="718730" y="2037448"/>
            <a:ext cx="1263535" cy="443212"/>
          </a:xfrm>
          <a:prstGeom prst="roundRect">
            <a:avLst/>
          </a:prstGeom>
          <a:solidFill>
            <a:schemeClr val="bg1">
              <a:alpha val="50000"/>
            </a:schemeClr>
          </a:solidFill>
        </p:spPr>
        <p:txBody>
          <a:bodyPr wrap="square" rtlCol="0">
            <a:spAutoFit/>
          </a:bodyPr>
          <a:lstStyle/>
          <a:p>
            <a:pPr algn="ctr"/>
            <a:r>
              <a:rPr lang="en-GB" sz="1000" dirty="0">
                <a:solidFill>
                  <a:schemeClr val="bg1"/>
                </a:solidFill>
                <a:latin typeface="Font Awesome 5 Pro Light" panose="02000503000000000000" pitchFamily="50" charset="0"/>
              </a:rPr>
              <a:t></a:t>
            </a:r>
          </a:p>
          <a:p>
            <a:pPr algn="ctr"/>
            <a:r>
              <a:rPr lang="en-GB" sz="1000" dirty="0">
                <a:solidFill>
                  <a:schemeClr val="bg1"/>
                </a:solidFill>
                <a:latin typeface="Abel" panose="02000506030000020004" pitchFamily="2" charset="0"/>
              </a:rPr>
              <a:t>Local Administrators</a:t>
            </a:r>
          </a:p>
        </p:txBody>
      </p:sp>
      <p:cxnSp>
        <p:nvCxnSpPr>
          <p:cNvPr id="138" name="Koppling: böjd 137">
            <a:extLst>
              <a:ext uri="{FF2B5EF4-FFF2-40B4-BE49-F238E27FC236}">
                <a16:creationId xmlns:a16="http://schemas.microsoft.com/office/drawing/2014/main" id="{D1663587-C922-4ADB-BF86-BD464466DC90}"/>
              </a:ext>
            </a:extLst>
          </p:cNvPr>
          <p:cNvCxnSpPr>
            <a:cxnSpLocks/>
            <a:stCxn id="84" idx="2"/>
          </p:cNvCxnSpPr>
          <p:nvPr/>
        </p:nvCxnSpPr>
        <p:spPr>
          <a:xfrm rot="5400000">
            <a:off x="3598956" y="4474879"/>
            <a:ext cx="194348" cy="263360"/>
          </a:xfrm>
          <a:prstGeom prst="curvedConnector2">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1" name="Koppling: böjd 140">
            <a:extLst>
              <a:ext uri="{FF2B5EF4-FFF2-40B4-BE49-F238E27FC236}">
                <a16:creationId xmlns:a16="http://schemas.microsoft.com/office/drawing/2014/main" id="{8AFCBA16-8B8C-4159-A286-1A4C61A8F68F}"/>
              </a:ext>
            </a:extLst>
          </p:cNvPr>
          <p:cNvCxnSpPr>
            <a:cxnSpLocks/>
            <a:stCxn id="10" idx="2"/>
          </p:cNvCxnSpPr>
          <p:nvPr/>
        </p:nvCxnSpPr>
        <p:spPr>
          <a:xfrm rot="16200000" flipH="1">
            <a:off x="6314799" y="2753567"/>
            <a:ext cx="276031" cy="225457"/>
          </a:xfrm>
          <a:prstGeom prst="curvedConnector3">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3" name="Koppling: böjd 142">
            <a:extLst>
              <a:ext uri="{FF2B5EF4-FFF2-40B4-BE49-F238E27FC236}">
                <a16:creationId xmlns:a16="http://schemas.microsoft.com/office/drawing/2014/main" id="{CA2E6E9F-03A1-458D-8CD3-0584E4D22295}"/>
              </a:ext>
            </a:extLst>
          </p:cNvPr>
          <p:cNvCxnSpPr>
            <a:cxnSpLocks/>
            <a:stCxn id="10" idx="2"/>
          </p:cNvCxnSpPr>
          <p:nvPr/>
        </p:nvCxnSpPr>
        <p:spPr>
          <a:xfrm rot="5400000">
            <a:off x="5996759" y="2592788"/>
            <a:ext cx="207835" cy="478821"/>
          </a:xfrm>
          <a:prstGeom prst="curvedConnector3">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1" name="Koppling: böjd 150">
            <a:extLst>
              <a:ext uri="{FF2B5EF4-FFF2-40B4-BE49-F238E27FC236}">
                <a16:creationId xmlns:a16="http://schemas.microsoft.com/office/drawing/2014/main" id="{C1AFF021-40CE-41E7-8CE0-5AB5E47B25F5}"/>
              </a:ext>
            </a:extLst>
          </p:cNvPr>
          <p:cNvCxnSpPr>
            <a:cxnSpLocks/>
            <a:stCxn id="79" idx="2"/>
          </p:cNvCxnSpPr>
          <p:nvPr/>
        </p:nvCxnSpPr>
        <p:spPr>
          <a:xfrm rot="16200000" flipH="1">
            <a:off x="10035812" y="2444056"/>
            <a:ext cx="125655" cy="443831"/>
          </a:xfrm>
          <a:prstGeom prst="curvedConnector2">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1" name="Rektangel: rundade hörn 70">
            <a:extLst>
              <a:ext uri="{FF2B5EF4-FFF2-40B4-BE49-F238E27FC236}">
                <a16:creationId xmlns:a16="http://schemas.microsoft.com/office/drawing/2014/main" id="{A81811A3-9960-48FF-94C6-37C129D2F7E7}"/>
              </a:ext>
            </a:extLst>
          </p:cNvPr>
          <p:cNvSpPr/>
          <p:nvPr/>
        </p:nvSpPr>
        <p:spPr>
          <a:xfrm>
            <a:off x="1865740" y="2376469"/>
            <a:ext cx="1193968" cy="38338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sz="1200" dirty="0">
                <a:solidFill>
                  <a:schemeClr val="bg1"/>
                </a:solidFill>
                <a:latin typeface="Font Awesome 5 Pro Light" panose="02000503000000000000" pitchFamily="50" charset="0"/>
                <a:cs typeface="Aldhabi" panose="01000000000000000000" pitchFamily="2" charset="-78"/>
              </a:rPr>
              <a:t> </a:t>
            </a:r>
            <a:r>
              <a:rPr lang="sv-SE" sz="1200" dirty="0">
                <a:solidFill>
                  <a:schemeClr val="bg1"/>
                </a:solidFill>
                <a:latin typeface="Abel" panose="02000506030000020004" pitchFamily="2" charset="0"/>
              </a:rPr>
              <a:t>Security Center</a:t>
            </a:r>
          </a:p>
          <a:p>
            <a:pPr algn="ctr"/>
            <a:r>
              <a:rPr lang="sv-SE" sz="700" dirty="0">
                <a:solidFill>
                  <a:schemeClr val="bg1"/>
                </a:solidFill>
                <a:latin typeface="Font Awesome 5 Pro Light" panose="02000503000000000000" pitchFamily="50" charset="0"/>
              </a:rPr>
              <a:t> </a:t>
            </a:r>
            <a:r>
              <a:rPr lang="sv-SE" sz="700" dirty="0">
                <a:solidFill>
                  <a:schemeClr val="bg1"/>
                </a:solidFill>
                <a:latin typeface="Abel" panose="02000506030000020004" pitchFamily="2" charset="0"/>
              </a:rPr>
              <a:t>Cloud</a:t>
            </a:r>
            <a:endParaRPr lang="sv-SE" sz="1200" dirty="0">
              <a:solidFill>
                <a:schemeClr val="bg1"/>
              </a:solidFill>
              <a:latin typeface="Abel" panose="02000506030000020004" pitchFamily="2" charset="0"/>
            </a:endParaRPr>
          </a:p>
        </p:txBody>
      </p:sp>
      <p:cxnSp>
        <p:nvCxnSpPr>
          <p:cNvPr id="157" name="Koppling: böjd 156">
            <a:extLst>
              <a:ext uri="{FF2B5EF4-FFF2-40B4-BE49-F238E27FC236}">
                <a16:creationId xmlns:a16="http://schemas.microsoft.com/office/drawing/2014/main" id="{2A8C6AD9-9A50-4BD2-B726-D62F97A065D5}"/>
              </a:ext>
            </a:extLst>
          </p:cNvPr>
          <p:cNvCxnSpPr>
            <a:cxnSpLocks/>
            <a:stCxn id="79" idx="2"/>
          </p:cNvCxnSpPr>
          <p:nvPr/>
        </p:nvCxnSpPr>
        <p:spPr>
          <a:xfrm rot="5400000">
            <a:off x="9398994" y="2505515"/>
            <a:ext cx="380101" cy="575360"/>
          </a:xfrm>
          <a:prstGeom prst="curvedConnector2">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3" name="Koppling: böjd 162">
            <a:extLst>
              <a:ext uri="{FF2B5EF4-FFF2-40B4-BE49-F238E27FC236}">
                <a16:creationId xmlns:a16="http://schemas.microsoft.com/office/drawing/2014/main" id="{C11B212D-079C-440E-AFE5-50270DD45DB5}"/>
              </a:ext>
            </a:extLst>
          </p:cNvPr>
          <p:cNvCxnSpPr>
            <a:cxnSpLocks/>
            <a:stCxn id="79" idx="2"/>
          </p:cNvCxnSpPr>
          <p:nvPr/>
        </p:nvCxnSpPr>
        <p:spPr>
          <a:xfrm rot="16200000" flipH="1">
            <a:off x="9665502" y="2814366"/>
            <a:ext cx="588239" cy="165795"/>
          </a:xfrm>
          <a:prstGeom prst="curvedConnector3">
            <a:avLst>
              <a:gd name="adj1" fmla="val 50000"/>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9" name="Rektangel 168">
            <a:extLst>
              <a:ext uri="{FF2B5EF4-FFF2-40B4-BE49-F238E27FC236}">
                <a16:creationId xmlns:a16="http://schemas.microsoft.com/office/drawing/2014/main" id="{55E3009F-E569-4C0E-99B5-BD09D3976310}"/>
              </a:ext>
            </a:extLst>
          </p:cNvPr>
          <p:cNvSpPr/>
          <p:nvPr/>
        </p:nvSpPr>
        <p:spPr>
          <a:xfrm rot="5400000">
            <a:off x="179414" y="6413074"/>
            <a:ext cx="184731" cy="246221"/>
          </a:xfrm>
          <a:prstGeom prst="rect">
            <a:avLst/>
          </a:prstGeom>
        </p:spPr>
        <p:txBody>
          <a:bodyPr wrap="none">
            <a:spAutoFit/>
          </a:bodyPr>
          <a:lstStyle/>
          <a:p>
            <a:endParaRPr lang="en-GB" sz="1000" dirty="0">
              <a:solidFill>
                <a:srgbClr val="0070C0"/>
              </a:solidFill>
            </a:endParaRPr>
          </a:p>
        </p:txBody>
      </p:sp>
      <p:sp>
        <p:nvSpPr>
          <p:cNvPr id="170" name="textruta 169">
            <a:extLst>
              <a:ext uri="{FF2B5EF4-FFF2-40B4-BE49-F238E27FC236}">
                <a16:creationId xmlns:a16="http://schemas.microsoft.com/office/drawing/2014/main" id="{37A48AE9-224E-4AB4-B7F3-A86213D6AD3E}"/>
              </a:ext>
            </a:extLst>
          </p:cNvPr>
          <p:cNvSpPr txBox="1"/>
          <p:nvPr/>
        </p:nvSpPr>
        <p:spPr>
          <a:xfrm>
            <a:off x="413963" y="6397684"/>
            <a:ext cx="1260281" cy="276999"/>
          </a:xfrm>
          <a:prstGeom prst="rect">
            <a:avLst/>
          </a:prstGeom>
          <a:noFill/>
        </p:spPr>
        <p:txBody>
          <a:bodyPr wrap="none" rtlCol="0">
            <a:spAutoFit/>
          </a:bodyPr>
          <a:lstStyle/>
          <a:p>
            <a:r>
              <a:rPr lang="sv-SE" sz="1200" dirty="0">
                <a:solidFill>
                  <a:schemeClr val="bg1"/>
                </a:solidFill>
                <a:latin typeface="Abel" panose="02000506030000020004" pitchFamily="2" charset="0"/>
              </a:rPr>
              <a:t>Scanner </a:t>
            </a:r>
            <a:r>
              <a:rPr lang="en-US" sz="1200" dirty="0">
                <a:solidFill>
                  <a:schemeClr val="bg1"/>
                </a:solidFill>
                <a:latin typeface="Abel" panose="02000506030000020004" pitchFamily="2" charset="0"/>
              </a:rPr>
              <a:t>Appliance</a:t>
            </a:r>
          </a:p>
        </p:txBody>
      </p:sp>
      <p:sp>
        <p:nvSpPr>
          <p:cNvPr id="86" name="Rektangel: rundade hörn 85">
            <a:extLst>
              <a:ext uri="{FF2B5EF4-FFF2-40B4-BE49-F238E27FC236}">
                <a16:creationId xmlns:a16="http://schemas.microsoft.com/office/drawing/2014/main" id="{217FB974-214C-4E62-9B4E-0173169933C7}"/>
              </a:ext>
            </a:extLst>
          </p:cNvPr>
          <p:cNvSpPr/>
          <p:nvPr/>
        </p:nvSpPr>
        <p:spPr>
          <a:xfrm>
            <a:off x="1991816" y="3495983"/>
            <a:ext cx="318261" cy="302903"/>
          </a:xfrm>
          <a:prstGeom prst="roundRect">
            <a:avLst>
              <a:gd name="adj" fmla="val 16901"/>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100" dirty="0">
                <a:solidFill>
                  <a:schemeClr val="bg1"/>
                </a:solidFill>
                <a:latin typeface="Font Awesome 5 Pro Light" panose="02000303000000000000" pitchFamily="50" charset="0"/>
              </a:rPr>
              <a:t></a:t>
            </a:r>
            <a:endParaRPr lang="en-GB" sz="1100" dirty="0">
              <a:solidFill>
                <a:schemeClr val="bg1"/>
              </a:solidFill>
              <a:latin typeface="Abel" panose="02000506030000020004" pitchFamily="2" charset="0"/>
            </a:endParaRPr>
          </a:p>
        </p:txBody>
      </p:sp>
      <p:sp>
        <p:nvSpPr>
          <p:cNvPr id="91" name="Rektangel: rundade hörn 90">
            <a:extLst>
              <a:ext uri="{FF2B5EF4-FFF2-40B4-BE49-F238E27FC236}">
                <a16:creationId xmlns:a16="http://schemas.microsoft.com/office/drawing/2014/main" id="{57450A5F-EB2C-4ECE-8432-8F0A05229DEA}"/>
              </a:ext>
            </a:extLst>
          </p:cNvPr>
          <p:cNvSpPr/>
          <p:nvPr/>
        </p:nvSpPr>
        <p:spPr>
          <a:xfrm>
            <a:off x="2851184" y="3208593"/>
            <a:ext cx="318261" cy="302903"/>
          </a:xfrm>
          <a:prstGeom prst="roundRect">
            <a:avLst>
              <a:gd name="adj" fmla="val 16901"/>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100" dirty="0">
                <a:solidFill>
                  <a:schemeClr val="bg1"/>
                </a:solidFill>
                <a:latin typeface="Font Awesome 5 Pro Light" panose="02000303000000000000" pitchFamily="50" charset="0"/>
              </a:rPr>
              <a:t></a:t>
            </a:r>
            <a:endParaRPr lang="en-GB" sz="1100" dirty="0">
              <a:solidFill>
                <a:schemeClr val="bg1"/>
              </a:solidFill>
              <a:latin typeface="Abel" panose="02000506030000020004" pitchFamily="2" charset="0"/>
            </a:endParaRPr>
          </a:p>
        </p:txBody>
      </p:sp>
      <p:sp>
        <p:nvSpPr>
          <p:cNvPr id="110" name="Rektangel: rundade hörn 109">
            <a:extLst>
              <a:ext uri="{FF2B5EF4-FFF2-40B4-BE49-F238E27FC236}">
                <a16:creationId xmlns:a16="http://schemas.microsoft.com/office/drawing/2014/main" id="{75EBD015-C827-4921-9B17-25D7AA9056E2}"/>
              </a:ext>
            </a:extLst>
          </p:cNvPr>
          <p:cNvSpPr/>
          <p:nvPr/>
        </p:nvSpPr>
        <p:spPr>
          <a:xfrm>
            <a:off x="1828579" y="2976468"/>
            <a:ext cx="318261" cy="302903"/>
          </a:xfrm>
          <a:prstGeom prst="roundRect">
            <a:avLst>
              <a:gd name="adj" fmla="val 16901"/>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100" dirty="0">
                <a:solidFill>
                  <a:schemeClr val="bg1"/>
                </a:solidFill>
                <a:latin typeface="Font Awesome 5 Pro Light" panose="02000303000000000000" pitchFamily="50" charset="0"/>
              </a:rPr>
              <a:t></a:t>
            </a:r>
            <a:endParaRPr lang="en-GB" sz="1100" dirty="0">
              <a:solidFill>
                <a:schemeClr val="bg1"/>
              </a:solidFill>
              <a:latin typeface="Abel" panose="02000506030000020004" pitchFamily="2" charset="0"/>
            </a:endParaRPr>
          </a:p>
        </p:txBody>
      </p:sp>
      <p:sp>
        <p:nvSpPr>
          <p:cNvPr id="111" name="Rektangel: rundade hörn 110">
            <a:extLst>
              <a:ext uri="{FF2B5EF4-FFF2-40B4-BE49-F238E27FC236}">
                <a16:creationId xmlns:a16="http://schemas.microsoft.com/office/drawing/2014/main" id="{FD26EBEF-3141-400D-A507-5E93A8E1C337}"/>
              </a:ext>
            </a:extLst>
          </p:cNvPr>
          <p:cNvSpPr/>
          <p:nvPr/>
        </p:nvSpPr>
        <p:spPr>
          <a:xfrm>
            <a:off x="3405317" y="4710549"/>
            <a:ext cx="318261" cy="302903"/>
          </a:xfrm>
          <a:prstGeom prst="roundRect">
            <a:avLst>
              <a:gd name="adj" fmla="val 16901"/>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100" dirty="0">
                <a:solidFill>
                  <a:schemeClr val="bg1"/>
                </a:solidFill>
                <a:latin typeface="Font Awesome 5 Pro Light" panose="02000303000000000000" pitchFamily="50" charset="0"/>
              </a:rPr>
              <a:t></a:t>
            </a:r>
            <a:endParaRPr lang="en-GB" sz="1100" dirty="0">
              <a:solidFill>
                <a:schemeClr val="bg1"/>
              </a:solidFill>
              <a:latin typeface="Abel" panose="02000506030000020004" pitchFamily="2" charset="0"/>
            </a:endParaRPr>
          </a:p>
        </p:txBody>
      </p:sp>
      <p:sp>
        <p:nvSpPr>
          <p:cNvPr id="112" name="Rektangel: rundade hörn 111">
            <a:extLst>
              <a:ext uri="{FF2B5EF4-FFF2-40B4-BE49-F238E27FC236}">
                <a16:creationId xmlns:a16="http://schemas.microsoft.com/office/drawing/2014/main" id="{74D362BA-395F-476B-B3D6-8101353CA7E5}"/>
              </a:ext>
            </a:extLst>
          </p:cNvPr>
          <p:cNvSpPr/>
          <p:nvPr/>
        </p:nvSpPr>
        <p:spPr>
          <a:xfrm>
            <a:off x="4059550" y="4906302"/>
            <a:ext cx="318261" cy="302903"/>
          </a:xfrm>
          <a:prstGeom prst="roundRect">
            <a:avLst>
              <a:gd name="adj" fmla="val 16901"/>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100" dirty="0">
                <a:solidFill>
                  <a:schemeClr val="bg1"/>
                </a:solidFill>
                <a:latin typeface="Font Awesome 5 Pro Light" panose="02000303000000000000" pitchFamily="50" charset="0"/>
              </a:rPr>
              <a:t></a:t>
            </a:r>
            <a:endParaRPr lang="en-GB" sz="1100" dirty="0">
              <a:solidFill>
                <a:schemeClr val="bg1"/>
              </a:solidFill>
              <a:latin typeface="Abel" panose="02000506030000020004" pitchFamily="2" charset="0"/>
            </a:endParaRPr>
          </a:p>
        </p:txBody>
      </p:sp>
      <p:sp>
        <p:nvSpPr>
          <p:cNvPr id="119" name="Rektangel: rundade hörn 118">
            <a:extLst>
              <a:ext uri="{FF2B5EF4-FFF2-40B4-BE49-F238E27FC236}">
                <a16:creationId xmlns:a16="http://schemas.microsoft.com/office/drawing/2014/main" id="{5962F2DD-BF8F-4921-B52C-BDC1BDCCD12E}"/>
              </a:ext>
            </a:extLst>
          </p:cNvPr>
          <p:cNvSpPr/>
          <p:nvPr/>
        </p:nvSpPr>
        <p:spPr>
          <a:xfrm>
            <a:off x="5700158" y="2949598"/>
            <a:ext cx="318261" cy="302903"/>
          </a:xfrm>
          <a:prstGeom prst="roundRect">
            <a:avLst>
              <a:gd name="adj" fmla="val 16901"/>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100" dirty="0">
                <a:solidFill>
                  <a:schemeClr val="bg1"/>
                </a:solidFill>
                <a:latin typeface="Font Awesome 5 Pro Light" panose="02000303000000000000" pitchFamily="50" charset="0"/>
              </a:rPr>
              <a:t></a:t>
            </a:r>
            <a:endParaRPr lang="en-GB" sz="1100" dirty="0">
              <a:solidFill>
                <a:schemeClr val="bg1"/>
              </a:solidFill>
              <a:latin typeface="Abel" panose="02000506030000020004" pitchFamily="2" charset="0"/>
            </a:endParaRPr>
          </a:p>
        </p:txBody>
      </p:sp>
      <p:sp>
        <p:nvSpPr>
          <p:cNvPr id="121" name="Rektangel: rundade hörn 120">
            <a:extLst>
              <a:ext uri="{FF2B5EF4-FFF2-40B4-BE49-F238E27FC236}">
                <a16:creationId xmlns:a16="http://schemas.microsoft.com/office/drawing/2014/main" id="{87690C81-384C-4845-9297-40062273985F}"/>
              </a:ext>
            </a:extLst>
          </p:cNvPr>
          <p:cNvSpPr/>
          <p:nvPr/>
        </p:nvSpPr>
        <p:spPr>
          <a:xfrm>
            <a:off x="6422314" y="3024905"/>
            <a:ext cx="318261" cy="302903"/>
          </a:xfrm>
          <a:prstGeom prst="roundRect">
            <a:avLst>
              <a:gd name="adj" fmla="val 16901"/>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100" dirty="0">
                <a:solidFill>
                  <a:schemeClr val="bg1"/>
                </a:solidFill>
                <a:latin typeface="Font Awesome 5 Pro Light" panose="02000303000000000000" pitchFamily="50" charset="0"/>
              </a:rPr>
              <a:t></a:t>
            </a:r>
            <a:endParaRPr lang="en-GB" sz="1100" dirty="0">
              <a:solidFill>
                <a:schemeClr val="bg1"/>
              </a:solidFill>
              <a:latin typeface="Abel" panose="02000506030000020004" pitchFamily="2" charset="0"/>
            </a:endParaRPr>
          </a:p>
        </p:txBody>
      </p:sp>
      <p:sp>
        <p:nvSpPr>
          <p:cNvPr id="123" name="Rektangel: rundade hörn 122">
            <a:extLst>
              <a:ext uri="{FF2B5EF4-FFF2-40B4-BE49-F238E27FC236}">
                <a16:creationId xmlns:a16="http://schemas.microsoft.com/office/drawing/2014/main" id="{ECCB5F57-B450-4DAC-A810-4D821D1C620C}"/>
              </a:ext>
            </a:extLst>
          </p:cNvPr>
          <p:cNvSpPr/>
          <p:nvPr/>
        </p:nvSpPr>
        <p:spPr>
          <a:xfrm>
            <a:off x="9154319" y="2996680"/>
            <a:ext cx="318261" cy="302903"/>
          </a:xfrm>
          <a:prstGeom prst="roundRect">
            <a:avLst>
              <a:gd name="adj" fmla="val 16901"/>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100" dirty="0">
                <a:solidFill>
                  <a:schemeClr val="bg1"/>
                </a:solidFill>
                <a:latin typeface="Font Awesome 5 Pro Light" panose="02000303000000000000" pitchFamily="50" charset="0"/>
              </a:rPr>
              <a:t></a:t>
            </a:r>
            <a:endParaRPr lang="en-GB" sz="1100" dirty="0">
              <a:solidFill>
                <a:schemeClr val="bg1"/>
              </a:solidFill>
              <a:latin typeface="Abel" panose="02000506030000020004" pitchFamily="2" charset="0"/>
            </a:endParaRPr>
          </a:p>
        </p:txBody>
      </p:sp>
      <p:sp>
        <p:nvSpPr>
          <p:cNvPr id="125" name="Rektangel: rundade hörn 124">
            <a:extLst>
              <a:ext uri="{FF2B5EF4-FFF2-40B4-BE49-F238E27FC236}">
                <a16:creationId xmlns:a16="http://schemas.microsoft.com/office/drawing/2014/main" id="{E5FF5F17-47ED-4560-B35C-FC00C570630E}"/>
              </a:ext>
            </a:extLst>
          </p:cNvPr>
          <p:cNvSpPr/>
          <p:nvPr/>
        </p:nvSpPr>
        <p:spPr>
          <a:xfrm>
            <a:off x="9897505" y="3203969"/>
            <a:ext cx="318261" cy="302903"/>
          </a:xfrm>
          <a:prstGeom prst="roundRect">
            <a:avLst>
              <a:gd name="adj" fmla="val 16901"/>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100" dirty="0">
                <a:solidFill>
                  <a:schemeClr val="bg1"/>
                </a:solidFill>
                <a:latin typeface="Font Awesome 5 Pro Light" panose="02000303000000000000" pitchFamily="50" charset="0"/>
              </a:rPr>
              <a:t></a:t>
            </a:r>
            <a:endParaRPr lang="en-GB" sz="1100" dirty="0">
              <a:solidFill>
                <a:schemeClr val="bg1"/>
              </a:solidFill>
              <a:latin typeface="Abel" panose="02000506030000020004" pitchFamily="2" charset="0"/>
            </a:endParaRPr>
          </a:p>
        </p:txBody>
      </p:sp>
      <p:sp>
        <p:nvSpPr>
          <p:cNvPr id="126" name="Rektangel: rundade hörn 125">
            <a:extLst>
              <a:ext uri="{FF2B5EF4-FFF2-40B4-BE49-F238E27FC236}">
                <a16:creationId xmlns:a16="http://schemas.microsoft.com/office/drawing/2014/main" id="{912B5B89-9FCE-4015-AD2B-282DE9179B9A}"/>
              </a:ext>
            </a:extLst>
          </p:cNvPr>
          <p:cNvSpPr/>
          <p:nvPr/>
        </p:nvSpPr>
        <p:spPr>
          <a:xfrm>
            <a:off x="10180920" y="2739490"/>
            <a:ext cx="318261" cy="302903"/>
          </a:xfrm>
          <a:prstGeom prst="roundRect">
            <a:avLst>
              <a:gd name="adj" fmla="val 16901"/>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100" dirty="0">
                <a:solidFill>
                  <a:schemeClr val="bg1"/>
                </a:solidFill>
                <a:latin typeface="Font Awesome 5 Pro Light" panose="02000303000000000000" pitchFamily="50" charset="0"/>
              </a:rPr>
              <a:t></a:t>
            </a:r>
            <a:endParaRPr lang="en-GB" sz="1100" dirty="0">
              <a:solidFill>
                <a:schemeClr val="bg1"/>
              </a:solidFill>
              <a:latin typeface="Abel" panose="02000506030000020004" pitchFamily="2" charset="0"/>
            </a:endParaRPr>
          </a:p>
        </p:txBody>
      </p:sp>
      <p:sp>
        <p:nvSpPr>
          <p:cNvPr id="127" name="Rektangel: rundade hörn 126">
            <a:extLst>
              <a:ext uri="{FF2B5EF4-FFF2-40B4-BE49-F238E27FC236}">
                <a16:creationId xmlns:a16="http://schemas.microsoft.com/office/drawing/2014/main" id="{451BC476-E1A7-4B4F-852E-42B883CAF8C1}"/>
              </a:ext>
            </a:extLst>
          </p:cNvPr>
          <p:cNvSpPr/>
          <p:nvPr/>
        </p:nvSpPr>
        <p:spPr>
          <a:xfrm>
            <a:off x="148669" y="6384733"/>
            <a:ext cx="318261" cy="302903"/>
          </a:xfrm>
          <a:prstGeom prst="roundRect">
            <a:avLst>
              <a:gd name="adj" fmla="val 16901"/>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dirty="0">
                <a:solidFill>
                  <a:schemeClr val="bg1"/>
                </a:solidFill>
                <a:latin typeface="Font Awesome 5 Pro Light" panose="02000303000000000000" pitchFamily="50" charset="0"/>
              </a:rPr>
              <a:t></a:t>
            </a:r>
            <a:endParaRPr lang="en-GB" dirty="0">
              <a:solidFill>
                <a:schemeClr val="bg1"/>
              </a:solidFill>
              <a:latin typeface="Abel" panose="02000506030000020004" pitchFamily="2" charset="0"/>
            </a:endParaRPr>
          </a:p>
        </p:txBody>
      </p:sp>
      <p:sp>
        <p:nvSpPr>
          <p:cNvPr id="131" name="Rektangel: rundade hörn 130">
            <a:extLst>
              <a:ext uri="{FF2B5EF4-FFF2-40B4-BE49-F238E27FC236}">
                <a16:creationId xmlns:a16="http://schemas.microsoft.com/office/drawing/2014/main" id="{E919EB91-4BA7-46D0-A334-C6438A57C048}"/>
              </a:ext>
            </a:extLst>
          </p:cNvPr>
          <p:cNvSpPr/>
          <p:nvPr/>
        </p:nvSpPr>
        <p:spPr>
          <a:xfrm>
            <a:off x="8956269" y="6230622"/>
            <a:ext cx="318261" cy="302903"/>
          </a:xfrm>
          <a:prstGeom prst="roundRect">
            <a:avLst>
              <a:gd name="adj" fmla="val 16901"/>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100" dirty="0">
                <a:solidFill>
                  <a:schemeClr val="bg1"/>
                </a:solidFill>
                <a:latin typeface="Font Awesome 5 Pro Light" panose="02000303000000000000" pitchFamily="50" charset="0"/>
              </a:rPr>
              <a:t></a:t>
            </a:r>
            <a:endParaRPr lang="en-GB" sz="1100" dirty="0">
              <a:solidFill>
                <a:schemeClr val="bg1"/>
              </a:solidFill>
              <a:latin typeface="Abel" panose="02000506030000020004" pitchFamily="2" charset="0"/>
            </a:endParaRPr>
          </a:p>
        </p:txBody>
      </p:sp>
      <p:sp>
        <p:nvSpPr>
          <p:cNvPr id="133" name="Rektangel: rundade hörn 132">
            <a:extLst>
              <a:ext uri="{FF2B5EF4-FFF2-40B4-BE49-F238E27FC236}">
                <a16:creationId xmlns:a16="http://schemas.microsoft.com/office/drawing/2014/main" id="{F19D6364-4DF2-4220-AAE6-ADBF63216C82}"/>
              </a:ext>
            </a:extLst>
          </p:cNvPr>
          <p:cNvSpPr/>
          <p:nvPr/>
        </p:nvSpPr>
        <p:spPr>
          <a:xfrm>
            <a:off x="7631390" y="6237288"/>
            <a:ext cx="318261" cy="302903"/>
          </a:xfrm>
          <a:prstGeom prst="roundRect">
            <a:avLst>
              <a:gd name="adj" fmla="val 16901"/>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100" dirty="0">
                <a:solidFill>
                  <a:schemeClr val="bg1"/>
                </a:solidFill>
                <a:latin typeface="Font Awesome 5 Pro Light" panose="02000303000000000000" pitchFamily="50" charset="0"/>
              </a:rPr>
              <a:t></a:t>
            </a:r>
            <a:endParaRPr lang="en-GB" sz="1100" dirty="0">
              <a:solidFill>
                <a:schemeClr val="bg1"/>
              </a:solidFill>
              <a:latin typeface="Abel" panose="02000506030000020004" pitchFamily="2" charset="0"/>
            </a:endParaRPr>
          </a:p>
        </p:txBody>
      </p:sp>
      <p:sp>
        <p:nvSpPr>
          <p:cNvPr id="135" name="Rektangel: rundade hörn 134">
            <a:extLst>
              <a:ext uri="{FF2B5EF4-FFF2-40B4-BE49-F238E27FC236}">
                <a16:creationId xmlns:a16="http://schemas.microsoft.com/office/drawing/2014/main" id="{9F407779-0255-46CA-ABB1-680EF9C9B021}"/>
              </a:ext>
            </a:extLst>
          </p:cNvPr>
          <p:cNvSpPr/>
          <p:nvPr/>
        </p:nvSpPr>
        <p:spPr>
          <a:xfrm>
            <a:off x="6306512" y="6225446"/>
            <a:ext cx="318261" cy="302903"/>
          </a:xfrm>
          <a:prstGeom prst="roundRect">
            <a:avLst>
              <a:gd name="adj" fmla="val 16901"/>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100" dirty="0">
                <a:solidFill>
                  <a:schemeClr val="bg1"/>
                </a:solidFill>
                <a:latin typeface="Font Awesome 5 Pro Light" panose="02000303000000000000" pitchFamily="50" charset="0"/>
              </a:rPr>
              <a:t></a:t>
            </a:r>
            <a:endParaRPr lang="en-GB" sz="1100" dirty="0">
              <a:solidFill>
                <a:schemeClr val="bg1"/>
              </a:solidFill>
              <a:latin typeface="Abel" panose="02000506030000020004" pitchFamily="2" charset="0"/>
            </a:endParaRPr>
          </a:p>
        </p:txBody>
      </p:sp>
      <p:sp>
        <p:nvSpPr>
          <p:cNvPr id="3" name="Rubrik 2">
            <a:extLst>
              <a:ext uri="{FF2B5EF4-FFF2-40B4-BE49-F238E27FC236}">
                <a16:creationId xmlns:a16="http://schemas.microsoft.com/office/drawing/2014/main" id="{B02FC41E-58AC-06D1-2AFF-810D7BBE3896}"/>
              </a:ext>
            </a:extLst>
          </p:cNvPr>
          <p:cNvSpPr>
            <a:spLocks noGrp="1"/>
          </p:cNvSpPr>
          <p:nvPr>
            <p:ph type="title"/>
          </p:nvPr>
        </p:nvSpPr>
        <p:spPr/>
        <p:txBody>
          <a:bodyPr/>
          <a:lstStyle/>
          <a:p>
            <a:r>
              <a:rPr lang="en-US" dirty="0"/>
              <a:t>ORCHESTRATION</a:t>
            </a:r>
          </a:p>
        </p:txBody>
      </p:sp>
    </p:spTree>
    <p:extLst>
      <p:ext uri="{BB962C8B-B14F-4D97-AF65-F5344CB8AC3E}">
        <p14:creationId xmlns:p14="http://schemas.microsoft.com/office/powerpoint/2010/main" val="2103158836"/>
      </p:ext>
    </p:extLst>
  </p:cSld>
  <p:clrMapOvr>
    <a:masterClrMapping/>
  </p:clrMapOvr>
  <p:transition spd="slow">
    <p:wip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ruta 7">
            <a:extLst>
              <a:ext uri="{FF2B5EF4-FFF2-40B4-BE49-F238E27FC236}">
                <a16:creationId xmlns:a16="http://schemas.microsoft.com/office/drawing/2014/main" id="{CA062D47-DAE7-5DD4-0BBF-AE1887F4E3E9}"/>
              </a:ext>
            </a:extLst>
          </p:cNvPr>
          <p:cNvSpPr txBox="1"/>
          <p:nvPr/>
        </p:nvSpPr>
        <p:spPr>
          <a:xfrm>
            <a:off x="0" y="0"/>
            <a:ext cx="4599886" cy="2573691"/>
          </a:xfrm>
          <a:prstGeom prst="rect">
            <a:avLst/>
          </a:prstGeom>
          <a:noFill/>
        </p:spPr>
        <p:txBody>
          <a:bodyPr wrap="none" lIns="720000" tIns="72000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chemeClr val="accent1"/>
                </a:solidFill>
                <a:effectLst/>
                <a:uLnTx/>
                <a:uFillTx/>
                <a:latin typeface="Abel Pro" panose="02000506030000020004" pitchFamily="50" charset="0"/>
                <a:ea typeface="+mn-ea"/>
                <a:cs typeface="+mn-cs"/>
              </a:rPr>
              <a:t>COMPLIANCE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Abel Pro" panose="02000506030000020004" pitchFamily="50" charset="0"/>
                <a:ea typeface="+mn-ea"/>
                <a:cs typeface="+mn-cs"/>
              </a:rPr>
              <a:t>PCI DSS</a:t>
            </a:r>
            <a:endParaRPr kumimoji="0" lang="en-US" sz="3200" b="1" i="0" u="none" strike="noStrike" kern="1200" cap="none" spc="0" normalizeH="0" baseline="0" noProof="0" dirty="0">
              <a:ln>
                <a:noFill/>
              </a:ln>
              <a:solidFill>
                <a:prstClr val="white"/>
              </a:solidFill>
              <a:effectLst/>
              <a:uLnTx/>
              <a:uFillTx/>
              <a:latin typeface="Abel Pro" panose="02000506030000020004" pitchFamily="50" charset="0"/>
              <a:ea typeface="+mn-ea"/>
              <a:cs typeface="+mn-cs"/>
            </a:endParaRPr>
          </a:p>
        </p:txBody>
      </p:sp>
    </p:spTree>
    <p:extLst>
      <p:ext uri="{BB962C8B-B14F-4D97-AF65-F5344CB8AC3E}">
        <p14:creationId xmlns:p14="http://schemas.microsoft.com/office/powerpoint/2010/main" val="1525970057"/>
      </p:ext>
    </p:extLst>
  </p:cSld>
  <p:clrMapOvr>
    <a:masterClrMapping/>
  </p:clrMapOvr>
  <p:transition spd="slow">
    <p:wip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0906571-91A6-574B-67F2-6844815E260F}"/>
              </a:ext>
            </a:extLst>
          </p:cNvPr>
          <p:cNvSpPr>
            <a:spLocks noGrp="1"/>
          </p:cNvSpPr>
          <p:nvPr>
            <p:ph type="title"/>
          </p:nvPr>
        </p:nvSpPr>
        <p:spPr/>
        <p:txBody>
          <a:bodyPr/>
          <a:lstStyle/>
          <a:p>
            <a:r>
              <a:rPr lang="en-US" dirty="0"/>
              <a:t>PCI DSS v4 TIMELINE</a:t>
            </a:r>
          </a:p>
        </p:txBody>
      </p:sp>
      <p:cxnSp>
        <p:nvCxnSpPr>
          <p:cNvPr id="25" name="Rak koppling 4">
            <a:extLst>
              <a:ext uri="{FF2B5EF4-FFF2-40B4-BE49-F238E27FC236}">
                <a16:creationId xmlns:a16="http://schemas.microsoft.com/office/drawing/2014/main" id="{0485F985-AC24-6F38-6A2F-0A3373C77F93}"/>
              </a:ext>
            </a:extLst>
          </p:cNvPr>
          <p:cNvCxnSpPr>
            <a:cxnSpLocks/>
          </p:cNvCxnSpPr>
          <p:nvPr/>
        </p:nvCxnSpPr>
        <p:spPr>
          <a:xfrm flipV="1">
            <a:off x="542871" y="2889079"/>
            <a:ext cx="11005457" cy="2320004"/>
          </a:xfrm>
          <a:prstGeom prst="line">
            <a:avLst/>
          </a:prstGeom>
          <a:ln w="79375" cap="rnd">
            <a:solidFill>
              <a:srgbClr val="10243E"/>
            </a:solidFill>
            <a:tailEnd type="arrow"/>
          </a:ln>
        </p:spPr>
        <p:style>
          <a:lnRef idx="1">
            <a:schemeClr val="accent1"/>
          </a:lnRef>
          <a:fillRef idx="0">
            <a:schemeClr val="accent1"/>
          </a:fillRef>
          <a:effectRef idx="0">
            <a:schemeClr val="accent1"/>
          </a:effectRef>
          <a:fontRef idx="minor">
            <a:schemeClr val="tx1"/>
          </a:fontRef>
        </p:style>
      </p:cxnSp>
      <p:sp>
        <p:nvSpPr>
          <p:cNvPr id="30" name="Google Shape;529;p15">
            <a:extLst>
              <a:ext uri="{FF2B5EF4-FFF2-40B4-BE49-F238E27FC236}">
                <a16:creationId xmlns:a16="http://schemas.microsoft.com/office/drawing/2014/main" id="{40A0EA2E-4378-6A9D-C8CF-71BE7BB2C97F}"/>
              </a:ext>
            </a:extLst>
          </p:cNvPr>
          <p:cNvSpPr txBox="1"/>
          <p:nvPr/>
        </p:nvSpPr>
        <p:spPr>
          <a:xfrm>
            <a:off x="3833994" y="4334271"/>
            <a:ext cx="1064716" cy="306422"/>
          </a:xfrm>
          <a:prstGeom prst="roundRect">
            <a:avLst/>
          </a:prstGeom>
          <a:solidFill>
            <a:srgbClr val="10243E"/>
          </a:solidFill>
          <a:ln>
            <a:solidFill>
              <a:schemeClr val="bg1"/>
            </a:solidFill>
          </a:ln>
        </p:spPr>
        <p:txBody>
          <a:bodyPr spcFirstLastPara="1" wrap="square" lIns="91425" tIns="45700" rIns="91425" bIns="45700" anchor="ctr" anchorCtr="0">
            <a:spAutoFit/>
          </a:bodyPr>
          <a:lstStyle/>
          <a:p>
            <a:pPr marL="0" marR="0" lvl="0" indent="0" algn="ctr" rtl="0">
              <a:spcBef>
                <a:spcPts val="0"/>
              </a:spcBef>
              <a:spcAft>
                <a:spcPts val="0"/>
              </a:spcAft>
              <a:buClr>
                <a:srgbClr val="002060"/>
              </a:buClr>
              <a:buSzPts val="1600"/>
              <a:buFont typeface="Abel"/>
              <a:buNone/>
            </a:pPr>
            <a:r>
              <a:rPr lang="en-US" sz="1200" dirty="0">
                <a:solidFill>
                  <a:schemeClr val="bg1"/>
                </a:solidFill>
                <a:latin typeface="Abel"/>
                <a:ea typeface="Abel"/>
                <a:cs typeface="Abel"/>
                <a:sym typeface="Abel"/>
              </a:rPr>
              <a:t>2013</a:t>
            </a:r>
          </a:p>
        </p:txBody>
      </p:sp>
      <p:cxnSp>
        <p:nvCxnSpPr>
          <p:cNvPr id="44" name="Rak koppling 33">
            <a:extLst>
              <a:ext uri="{FF2B5EF4-FFF2-40B4-BE49-F238E27FC236}">
                <a16:creationId xmlns:a16="http://schemas.microsoft.com/office/drawing/2014/main" id="{653703AB-846F-59AD-345F-758113F2F7D8}"/>
              </a:ext>
            </a:extLst>
          </p:cNvPr>
          <p:cNvCxnSpPr>
            <a:cxnSpLocks/>
          </p:cNvCxnSpPr>
          <p:nvPr/>
        </p:nvCxnSpPr>
        <p:spPr>
          <a:xfrm flipV="1">
            <a:off x="4366352" y="3713698"/>
            <a:ext cx="0" cy="528200"/>
          </a:xfrm>
          <a:prstGeom prst="line">
            <a:avLst/>
          </a:prstGeom>
          <a:ln>
            <a:solidFill>
              <a:srgbClr val="10243E"/>
            </a:solidFill>
            <a:headEnd type="oval"/>
          </a:ln>
        </p:spPr>
        <p:style>
          <a:lnRef idx="1">
            <a:schemeClr val="accent1"/>
          </a:lnRef>
          <a:fillRef idx="0">
            <a:schemeClr val="accent1"/>
          </a:fillRef>
          <a:effectRef idx="0">
            <a:schemeClr val="accent1"/>
          </a:effectRef>
          <a:fontRef idx="minor">
            <a:schemeClr val="tx1"/>
          </a:fontRef>
        </p:style>
      </p:cxnSp>
      <p:sp>
        <p:nvSpPr>
          <p:cNvPr id="50" name="textruta 48">
            <a:extLst>
              <a:ext uri="{FF2B5EF4-FFF2-40B4-BE49-F238E27FC236}">
                <a16:creationId xmlns:a16="http://schemas.microsoft.com/office/drawing/2014/main" id="{78AE8666-DE2D-823D-383B-E36BCC7EFC15}"/>
              </a:ext>
            </a:extLst>
          </p:cNvPr>
          <p:cNvSpPr txBox="1"/>
          <p:nvPr/>
        </p:nvSpPr>
        <p:spPr>
          <a:xfrm>
            <a:off x="3574820" y="2605662"/>
            <a:ext cx="1621960" cy="1015663"/>
          </a:xfrm>
          <a:prstGeom prst="rect">
            <a:avLst/>
          </a:prstGeom>
          <a:noFill/>
        </p:spPr>
        <p:txBody>
          <a:bodyPr wrap="square" rtlCol="0">
            <a:spAutoFit/>
          </a:bodyPr>
          <a:lstStyle/>
          <a:p>
            <a:pPr algn="ctr"/>
            <a:endParaRPr lang="en-US" sz="3200" dirty="0">
              <a:solidFill>
                <a:srgbClr val="FFC000"/>
              </a:solidFill>
              <a:latin typeface="Font Awesome 5 Pro Light" panose="02000303000000000000" pitchFamily="50" charset="0"/>
            </a:endParaRPr>
          </a:p>
          <a:p>
            <a:pPr algn="ctr"/>
            <a:r>
              <a:rPr lang="en-US" sz="1400" dirty="0">
                <a:latin typeface="Abel Pro" panose="02000506030000020004" pitchFamily="50" charset="0"/>
              </a:rPr>
              <a:t>PCI DSS version 3 released.</a:t>
            </a:r>
          </a:p>
        </p:txBody>
      </p:sp>
      <p:sp>
        <p:nvSpPr>
          <p:cNvPr id="2" name="Google Shape;529;p15">
            <a:extLst>
              <a:ext uri="{FF2B5EF4-FFF2-40B4-BE49-F238E27FC236}">
                <a16:creationId xmlns:a16="http://schemas.microsoft.com/office/drawing/2014/main" id="{0080D926-ABE2-D98F-F2BC-C5D6A9247E08}"/>
              </a:ext>
            </a:extLst>
          </p:cNvPr>
          <p:cNvSpPr txBox="1"/>
          <p:nvPr/>
        </p:nvSpPr>
        <p:spPr>
          <a:xfrm>
            <a:off x="6698947" y="3763629"/>
            <a:ext cx="1064716" cy="302130"/>
          </a:xfrm>
          <a:prstGeom prst="roundRect">
            <a:avLst/>
          </a:prstGeom>
          <a:solidFill>
            <a:srgbClr val="10243E"/>
          </a:solidFill>
          <a:ln>
            <a:solidFill>
              <a:schemeClr val="bg1"/>
            </a:solidFill>
          </a:ln>
        </p:spPr>
        <p:txBody>
          <a:bodyPr spcFirstLastPara="1" wrap="square" lIns="91425" tIns="45700" rIns="91425" bIns="45700" anchor="ctr" anchorCtr="0">
            <a:noAutofit/>
          </a:bodyPr>
          <a:lstStyle/>
          <a:p>
            <a:pPr marL="0" marR="0" lvl="0" indent="0" algn="ctr" rtl="0">
              <a:spcBef>
                <a:spcPts val="0"/>
              </a:spcBef>
              <a:spcAft>
                <a:spcPts val="0"/>
              </a:spcAft>
              <a:buClr>
                <a:srgbClr val="002060"/>
              </a:buClr>
              <a:buSzPts val="1600"/>
              <a:buFont typeface="Abel"/>
              <a:buNone/>
            </a:pPr>
            <a:r>
              <a:rPr lang="en-US" sz="1200" dirty="0">
                <a:solidFill>
                  <a:schemeClr val="bg1"/>
                </a:solidFill>
                <a:latin typeface="Abel"/>
                <a:ea typeface="Abel"/>
                <a:cs typeface="Abel"/>
                <a:sym typeface="Abel"/>
              </a:rPr>
              <a:t>2022 </a:t>
            </a:r>
          </a:p>
        </p:txBody>
      </p:sp>
      <p:cxnSp>
        <p:nvCxnSpPr>
          <p:cNvPr id="4" name="Rak koppling 33">
            <a:extLst>
              <a:ext uri="{FF2B5EF4-FFF2-40B4-BE49-F238E27FC236}">
                <a16:creationId xmlns:a16="http://schemas.microsoft.com/office/drawing/2014/main" id="{57E6F5AA-B7C5-8267-0D85-547A2E5A42C9}"/>
              </a:ext>
            </a:extLst>
          </p:cNvPr>
          <p:cNvCxnSpPr>
            <a:cxnSpLocks/>
          </p:cNvCxnSpPr>
          <p:nvPr/>
        </p:nvCxnSpPr>
        <p:spPr>
          <a:xfrm flipV="1">
            <a:off x="7231305" y="3139037"/>
            <a:ext cx="0" cy="528200"/>
          </a:xfrm>
          <a:prstGeom prst="line">
            <a:avLst/>
          </a:prstGeom>
          <a:ln>
            <a:solidFill>
              <a:srgbClr val="10243E"/>
            </a:solidFill>
            <a:headEnd type="oval"/>
          </a:ln>
        </p:spPr>
        <p:style>
          <a:lnRef idx="1">
            <a:schemeClr val="accent1"/>
          </a:lnRef>
          <a:fillRef idx="0">
            <a:schemeClr val="accent1"/>
          </a:fillRef>
          <a:effectRef idx="0">
            <a:schemeClr val="accent1"/>
          </a:effectRef>
          <a:fontRef idx="minor">
            <a:schemeClr val="tx1"/>
          </a:fontRef>
        </p:style>
      </p:cxnSp>
      <p:sp>
        <p:nvSpPr>
          <p:cNvPr id="6" name="Google Shape;529;p15">
            <a:extLst>
              <a:ext uri="{FF2B5EF4-FFF2-40B4-BE49-F238E27FC236}">
                <a16:creationId xmlns:a16="http://schemas.microsoft.com/office/drawing/2014/main" id="{EAE18BAC-F16E-760D-88CA-34F9049D9A3E}"/>
              </a:ext>
            </a:extLst>
          </p:cNvPr>
          <p:cNvSpPr txBox="1"/>
          <p:nvPr/>
        </p:nvSpPr>
        <p:spPr>
          <a:xfrm>
            <a:off x="9563640" y="3122058"/>
            <a:ext cx="1064716" cy="306422"/>
          </a:xfrm>
          <a:prstGeom prst="roundRect">
            <a:avLst/>
          </a:prstGeom>
          <a:solidFill>
            <a:srgbClr val="10243E"/>
          </a:solidFill>
          <a:ln>
            <a:solidFill>
              <a:schemeClr val="bg1"/>
            </a:solidFill>
          </a:ln>
        </p:spPr>
        <p:txBody>
          <a:bodyPr spcFirstLastPara="1" wrap="square" lIns="91425" tIns="45700" rIns="91425" bIns="45700" anchor="ctr" anchorCtr="0">
            <a:spAutoFit/>
          </a:bodyPr>
          <a:lstStyle/>
          <a:p>
            <a:pPr marL="0" marR="0" lvl="0" indent="0" algn="ctr" rtl="0">
              <a:spcBef>
                <a:spcPts val="0"/>
              </a:spcBef>
              <a:spcAft>
                <a:spcPts val="0"/>
              </a:spcAft>
              <a:buClr>
                <a:srgbClr val="002060"/>
              </a:buClr>
              <a:buSzPts val="1600"/>
              <a:buFont typeface="Abel"/>
              <a:buNone/>
            </a:pPr>
            <a:r>
              <a:rPr lang="en-US" sz="1200" dirty="0">
                <a:solidFill>
                  <a:schemeClr val="bg1"/>
                </a:solidFill>
                <a:latin typeface="Abel"/>
                <a:ea typeface="Abel"/>
                <a:cs typeface="Abel"/>
                <a:sym typeface="Abel"/>
              </a:rPr>
              <a:t>2025</a:t>
            </a:r>
          </a:p>
        </p:txBody>
      </p:sp>
      <p:cxnSp>
        <p:nvCxnSpPr>
          <p:cNvPr id="7" name="Rak koppling 33">
            <a:extLst>
              <a:ext uri="{FF2B5EF4-FFF2-40B4-BE49-F238E27FC236}">
                <a16:creationId xmlns:a16="http://schemas.microsoft.com/office/drawing/2014/main" id="{831B9D5D-950F-B9A6-9C1A-9149975E8FD7}"/>
              </a:ext>
            </a:extLst>
          </p:cNvPr>
          <p:cNvCxnSpPr>
            <a:cxnSpLocks/>
          </p:cNvCxnSpPr>
          <p:nvPr/>
        </p:nvCxnSpPr>
        <p:spPr>
          <a:xfrm flipV="1">
            <a:off x="10076550" y="2503341"/>
            <a:ext cx="0" cy="528200"/>
          </a:xfrm>
          <a:prstGeom prst="line">
            <a:avLst/>
          </a:prstGeom>
          <a:ln>
            <a:solidFill>
              <a:srgbClr val="10243E"/>
            </a:solidFill>
            <a:headEnd type="oval"/>
          </a:ln>
        </p:spPr>
        <p:style>
          <a:lnRef idx="1">
            <a:schemeClr val="accent1"/>
          </a:lnRef>
          <a:fillRef idx="0">
            <a:schemeClr val="accent1"/>
          </a:fillRef>
          <a:effectRef idx="0">
            <a:schemeClr val="accent1"/>
          </a:effectRef>
          <a:fontRef idx="minor">
            <a:schemeClr val="tx1"/>
          </a:fontRef>
        </p:style>
      </p:cxnSp>
      <p:sp>
        <p:nvSpPr>
          <p:cNvPr id="15" name="textruta 48">
            <a:extLst>
              <a:ext uri="{FF2B5EF4-FFF2-40B4-BE49-F238E27FC236}">
                <a16:creationId xmlns:a16="http://schemas.microsoft.com/office/drawing/2014/main" id="{C3D34AEC-8256-460D-4347-8FF1482FDE48}"/>
              </a:ext>
            </a:extLst>
          </p:cNvPr>
          <p:cNvSpPr txBox="1"/>
          <p:nvPr/>
        </p:nvSpPr>
        <p:spPr>
          <a:xfrm>
            <a:off x="6441069" y="1998279"/>
            <a:ext cx="1580472" cy="1015663"/>
          </a:xfrm>
          <a:prstGeom prst="rect">
            <a:avLst/>
          </a:prstGeom>
          <a:noFill/>
        </p:spPr>
        <p:txBody>
          <a:bodyPr wrap="square" rtlCol="0">
            <a:spAutoFit/>
          </a:bodyPr>
          <a:lstStyle/>
          <a:p>
            <a:pPr algn="ctr"/>
            <a:endParaRPr lang="en-US" sz="3200" dirty="0">
              <a:solidFill>
                <a:srgbClr val="FFC000"/>
              </a:solidFill>
              <a:latin typeface="Font Awesome 5 Pro Light" panose="02000303000000000000" pitchFamily="50" charset="0"/>
            </a:endParaRPr>
          </a:p>
          <a:p>
            <a:pPr algn="ctr"/>
            <a:r>
              <a:rPr lang="en-US" sz="1400" dirty="0">
                <a:latin typeface="Abel Pro" panose="02000506030000020004" pitchFamily="50" charset="0"/>
              </a:rPr>
              <a:t>PCI DSS version 4 officially released.</a:t>
            </a:r>
          </a:p>
        </p:txBody>
      </p:sp>
      <p:sp>
        <p:nvSpPr>
          <p:cNvPr id="16" name="textruta 48">
            <a:extLst>
              <a:ext uri="{FF2B5EF4-FFF2-40B4-BE49-F238E27FC236}">
                <a16:creationId xmlns:a16="http://schemas.microsoft.com/office/drawing/2014/main" id="{C95A5F3F-7D98-F6F9-89D0-C79DF8DE1334}"/>
              </a:ext>
            </a:extLst>
          </p:cNvPr>
          <p:cNvSpPr txBox="1"/>
          <p:nvPr/>
        </p:nvSpPr>
        <p:spPr>
          <a:xfrm>
            <a:off x="9186381" y="1182233"/>
            <a:ext cx="1780337" cy="1231106"/>
          </a:xfrm>
          <a:prstGeom prst="rect">
            <a:avLst/>
          </a:prstGeom>
          <a:noFill/>
        </p:spPr>
        <p:txBody>
          <a:bodyPr wrap="square" rtlCol="0">
            <a:spAutoFit/>
          </a:bodyPr>
          <a:lstStyle/>
          <a:p>
            <a:pPr algn="ctr"/>
            <a:r>
              <a:rPr lang="en-US" sz="3200" dirty="0">
                <a:solidFill>
                  <a:srgbClr val="FFC000"/>
                </a:solidFill>
                <a:latin typeface="Font Awesome 5 Pro Light" panose="02000303000000000000" pitchFamily="50" charset="0"/>
              </a:rPr>
              <a:t></a:t>
            </a:r>
          </a:p>
          <a:p>
            <a:pPr algn="ctr"/>
            <a:r>
              <a:rPr lang="en-US" sz="1400" dirty="0">
                <a:latin typeface="Abel Pro" panose="02000506030000020004" pitchFamily="50" charset="0"/>
              </a:rPr>
              <a:t>First quarter of compliance, including scanning.</a:t>
            </a:r>
          </a:p>
        </p:txBody>
      </p:sp>
      <p:sp>
        <p:nvSpPr>
          <p:cNvPr id="5" name="Rectangle 4">
            <a:hlinkClick r:id="" action="ppaction://noaction"/>
            <a:extLst>
              <a:ext uri="{FF2B5EF4-FFF2-40B4-BE49-F238E27FC236}">
                <a16:creationId xmlns:a16="http://schemas.microsoft.com/office/drawing/2014/main" id="{BB305A0E-B277-E101-D52E-D130C4AF52B3}"/>
              </a:ext>
            </a:extLst>
          </p:cNvPr>
          <p:cNvSpPr/>
          <p:nvPr/>
        </p:nvSpPr>
        <p:spPr>
          <a:xfrm>
            <a:off x="10509337" y="228659"/>
            <a:ext cx="1490597" cy="324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a:extLst>
              <a:ext uri="{FF2B5EF4-FFF2-40B4-BE49-F238E27FC236}">
                <a16:creationId xmlns:a16="http://schemas.microsoft.com/office/drawing/2014/main" id="{359D3301-DCF3-3D73-94C5-D025A6A97B3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166344" y="2682886"/>
            <a:ext cx="438912" cy="438912"/>
          </a:xfrm>
          <a:prstGeom prst="rect">
            <a:avLst/>
          </a:prstGeom>
        </p:spPr>
      </p:pic>
      <p:pic>
        <p:nvPicPr>
          <p:cNvPr id="13" name="Graphic 12">
            <a:extLst>
              <a:ext uri="{FF2B5EF4-FFF2-40B4-BE49-F238E27FC236}">
                <a16:creationId xmlns:a16="http://schemas.microsoft.com/office/drawing/2014/main" id="{DCBA5FEF-934A-7631-3185-A44A5D96AAA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013882" y="2067198"/>
            <a:ext cx="438912" cy="438912"/>
          </a:xfrm>
          <a:prstGeom prst="rect">
            <a:avLst/>
          </a:prstGeom>
        </p:spPr>
      </p:pic>
      <p:sp>
        <p:nvSpPr>
          <p:cNvPr id="8" name="Google Shape;529;p15">
            <a:extLst>
              <a:ext uri="{FF2B5EF4-FFF2-40B4-BE49-F238E27FC236}">
                <a16:creationId xmlns:a16="http://schemas.microsoft.com/office/drawing/2014/main" id="{B62FDF4D-92B2-0F81-F266-0ABBEF4520FF}"/>
              </a:ext>
            </a:extLst>
          </p:cNvPr>
          <p:cNvSpPr txBox="1"/>
          <p:nvPr/>
        </p:nvSpPr>
        <p:spPr>
          <a:xfrm>
            <a:off x="1179020" y="4902661"/>
            <a:ext cx="1064716" cy="306422"/>
          </a:xfrm>
          <a:prstGeom prst="roundRect">
            <a:avLst/>
          </a:prstGeom>
          <a:solidFill>
            <a:srgbClr val="10243E"/>
          </a:solidFill>
          <a:ln>
            <a:solidFill>
              <a:schemeClr val="bg1"/>
            </a:solidFill>
          </a:ln>
        </p:spPr>
        <p:txBody>
          <a:bodyPr spcFirstLastPara="1" wrap="square" lIns="91425" tIns="45700" rIns="91425" bIns="45700" anchor="ctr" anchorCtr="0">
            <a:spAutoFit/>
          </a:bodyPr>
          <a:lstStyle/>
          <a:p>
            <a:pPr marL="0" marR="0" lvl="0" indent="0" algn="ctr" rtl="0">
              <a:spcBef>
                <a:spcPts val="0"/>
              </a:spcBef>
              <a:spcAft>
                <a:spcPts val="0"/>
              </a:spcAft>
              <a:buClr>
                <a:srgbClr val="002060"/>
              </a:buClr>
              <a:buSzPts val="1600"/>
              <a:buFont typeface="Abel"/>
              <a:buNone/>
            </a:pPr>
            <a:r>
              <a:rPr lang="en-US" sz="1200" dirty="0">
                <a:solidFill>
                  <a:schemeClr val="bg1"/>
                </a:solidFill>
                <a:latin typeface="Abel"/>
                <a:ea typeface="Abel"/>
                <a:cs typeface="Abel"/>
                <a:sym typeface="Abel"/>
              </a:rPr>
              <a:t>2006</a:t>
            </a:r>
          </a:p>
        </p:txBody>
      </p:sp>
      <p:cxnSp>
        <p:nvCxnSpPr>
          <p:cNvPr id="10" name="Rak koppling 33">
            <a:extLst>
              <a:ext uri="{FF2B5EF4-FFF2-40B4-BE49-F238E27FC236}">
                <a16:creationId xmlns:a16="http://schemas.microsoft.com/office/drawing/2014/main" id="{60954B20-A749-D281-614D-24790B79B9A4}"/>
              </a:ext>
            </a:extLst>
          </p:cNvPr>
          <p:cNvCxnSpPr>
            <a:cxnSpLocks/>
          </p:cNvCxnSpPr>
          <p:nvPr/>
        </p:nvCxnSpPr>
        <p:spPr>
          <a:xfrm flipV="1">
            <a:off x="1703638" y="4247073"/>
            <a:ext cx="0" cy="528200"/>
          </a:xfrm>
          <a:prstGeom prst="line">
            <a:avLst/>
          </a:prstGeom>
          <a:ln>
            <a:solidFill>
              <a:srgbClr val="10243E"/>
            </a:solidFill>
            <a:headEnd type="oval"/>
          </a:ln>
        </p:spPr>
        <p:style>
          <a:lnRef idx="1">
            <a:schemeClr val="accent1"/>
          </a:lnRef>
          <a:fillRef idx="0">
            <a:schemeClr val="accent1"/>
          </a:fillRef>
          <a:effectRef idx="0">
            <a:schemeClr val="accent1"/>
          </a:effectRef>
          <a:fontRef idx="minor">
            <a:schemeClr val="tx1"/>
          </a:fontRef>
        </p:style>
      </p:cxnSp>
      <p:sp>
        <p:nvSpPr>
          <p:cNvPr id="12" name="textruta 48">
            <a:extLst>
              <a:ext uri="{FF2B5EF4-FFF2-40B4-BE49-F238E27FC236}">
                <a16:creationId xmlns:a16="http://schemas.microsoft.com/office/drawing/2014/main" id="{47F790AD-1ADC-B252-16B6-18952DA65833}"/>
              </a:ext>
            </a:extLst>
          </p:cNvPr>
          <p:cNvSpPr txBox="1"/>
          <p:nvPr/>
        </p:nvSpPr>
        <p:spPr>
          <a:xfrm>
            <a:off x="643672" y="3139037"/>
            <a:ext cx="2158829" cy="1015663"/>
          </a:xfrm>
          <a:prstGeom prst="rect">
            <a:avLst/>
          </a:prstGeom>
          <a:noFill/>
        </p:spPr>
        <p:txBody>
          <a:bodyPr wrap="square" rtlCol="0">
            <a:spAutoFit/>
          </a:bodyPr>
          <a:lstStyle/>
          <a:p>
            <a:pPr algn="ctr"/>
            <a:r>
              <a:rPr lang="en-US" sz="3200" dirty="0">
                <a:solidFill>
                  <a:srgbClr val="FFC000"/>
                </a:solidFill>
                <a:latin typeface="Font Awesome 5 Pro Light" panose="02000303000000000000" pitchFamily="50" charset="0"/>
              </a:rPr>
              <a:t></a:t>
            </a:r>
          </a:p>
          <a:p>
            <a:pPr algn="ctr"/>
            <a:r>
              <a:rPr lang="en-US" sz="1400" dirty="0">
                <a:latin typeface="Abel Pro" panose="02000506030000020004" pitchFamily="50" charset="0"/>
              </a:rPr>
              <a:t>The PCI (Payment Card Industry) was founded.</a:t>
            </a:r>
          </a:p>
        </p:txBody>
      </p:sp>
    </p:spTree>
    <p:extLst>
      <p:ext uri="{BB962C8B-B14F-4D97-AF65-F5344CB8AC3E}">
        <p14:creationId xmlns:p14="http://schemas.microsoft.com/office/powerpoint/2010/main" val="4262064945"/>
      </p:ext>
    </p:extLst>
  </p:cSld>
  <p:clrMapOvr>
    <a:masterClrMapping/>
  </p:clrMapOvr>
  <p:transition spd="slow">
    <p:wip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ubrik 39">
            <a:extLst>
              <a:ext uri="{FF2B5EF4-FFF2-40B4-BE49-F238E27FC236}">
                <a16:creationId xmlns:a16="http://schemas.microsoft.com/office/drawing/2014/main" id="{2337623F-37CA-1B02-56E4-E2588B6AFD79}"/>
              </a:ext>
            </a:extLst>
          </p:cNvPr>
          <p:cNvSpPr>
            <a:spLocks noGrp="1"/>
          </p:cNvSpPr>
          <p:nvPr>
            <p:ph type="title" idx="4294967295"/>
          </p:nvPr>
        </p:nvSpPr>
        <p:spPr>
          <a:xfrm>
            <a:off x="0" y="228600"/>
            <a:ext cx="3419475" cy="684213"/>
          </a:xfrm>
        </p:spPr>
        <p:txBody>
          <a:bodyPr>
            <a:normAutofit fontScale="90000"/>
          </a:bodyPr>
          <a:lstStyle/>
          <a:p>
            <a:r>
              <a:rPr lang="sv-SE"/>
              <a:t>REQUIREMENTS</a:t>
            </a:r>
          </a:p>
        </p:txBody>
      </p:sp>
      <p:sp>
        <p:nvSpPr>
          <p:cNvPr id="4" name="Rectangle 3">
            <a:hlinkClick r:id="" action="ppaction://noaction"/>
            <a:extLst>
              <a:ext uri="{FF2B5EF4-FFF2-40B4-BE49-F238E27FC236}">
                <a16:creationId xmlns:a16="http://schemas.microsoft.com/office/drawing/2014/main" id="{9D984EE9-C51D-4491-A3F7-1900A846D97C}"/>
              </a:ext>
            </a:extLst>
          </p:cNvPr>
          <p:cNvSpPr/>
          <p:nvPr/>
        </p:nvSpPr>
        <p:spPr>
          <a:xfrm>
            <a:off x="10509337" y="228659"/>
            <a:ext cx="1490597" cy="324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ktangel: rundade hörn 1">
            <a:extLst>
              <a:ext uri="{FF2B5EF4-FFF2-40B4-BE49-F238E27FC236}">
                <a16:creationId xmlns:a16="http://schemas.microsoft.com/office/drawing/2014/main" id="{92D57DF6-5C52-2548-C327-8C2C901B8323}"/>
              </a:ext>
            </a:extLst>
          </p:cNvPr>
          <p:cNvSpPr/>
          <p:nvPr/>
        </p:nvSpPr>
        <p:spPr>
          <a:xfrm>
            <a:off x="6607876" y="301798"/>
            <a:ext cx="5252170" cy="6147363"/>
          </a:xfrm>
          <a:prstGeom prst="roundRect">
            <a:avLst>
              <a:gd name="adj" fmla="val 228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3200" b="1" dirty="0">
                <a:solidFill>
                  <a:srgbClr val="092440"/>
                </a:solidFill>
                <a:latin typeface="Abel Pro" panose="02000506030000020004" pitchFamily="50" charset="0"/>
              </a:rPr>
              <a:t>Our solution:</a:t>
            </a:r>
          </a:p>
        </p:txBody>
      </p:sp>
      <p:sp>
        <p:nvSpPr>
          <p:cNvPr id="5" name="Rektangel: rundade hörn 4">
            <a:extLst>
              <a:ext uri="{FF2B5EF4-FFF2-40B4-BE49-F238E27FC236}">
                <a16:creationId xmlns:a16="http://schemas.microsoft.com/office/drawing/2014/main" id="{AE50AE4D-6939-B29B-10A0-0D57902F1410}"/>
              </a:ext>
            </a:extLst>
          </p:cNvPr>
          <p:cNvSpPr/>
          <p:nvPr/>
        </p:nvSpPr>
        <p:spPr>
          <a:xfrm>
            <a:off x="292788" y="301799"/>
            <a:ext cx="5252170" cy="6147363"/>
          </a:xfrm>
          <a:prstGeom prst="roundRect">
            <a:avLst>
              <a:gd name="adj" fmla="val 2638"/>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3200" b="1" dirty="0">
                <a:solidFill>
                  <a:srgbClr val="092440"/>
                </a:solidFill>
                <a:latin typeface="Abel Pro" panose="02000506030000020004" pitchFamily="50" charset="0"/>
              </a:rPr>
              <a:t>Requirement:</a:t>
            </a:r>
          </a:p>
          <a:p>
            <a:pPr algn="ctr"/>
            <a:endParaRPr lang="en-US" sz="3200" b="1" dirty="0">
              <a:solidFill>
                <a:srgbClr val="092440"/>
              </a:solidFill>
              <a:latin typeface="Abel Pro" panose="02000506030000020004" pitchFamily="50" charset="0"/>
            </a:endParaRPr>
          </a:p>
        </p:txBody>
      </p:sp>
      <p:sp>
        <p:nvSpPr>
          <p:cNvPr id="7" name="textruta 6">
            <a:extLst>
              <a:ext uri="{FF2B5EF4-FFF2-40B4-BE49-F238E27FC236}">
                <a16:creationId xmlns:a16="http://schemas.microsoft.com/office/drawing/2014/main" id="{B637F815-CEA5-8425-50FA-58E50BBA5487}"/>
              </a:ext>
            </a:extLst>
          </p:cNvPr>
          <p:cNvSpPr txBox="1"/>
          <p:nvPr/>
        </p:nvSpPr>
        <p:spPr>
          <a:xfrm>
            <a:off x="7220796" y="1066831"/>
            <a:ext cx="4147303" cy="900000"/>
          </a:xfrm>
          <a:prstGeom prst="roundRect">
            <a:avLst/>
          </a:prstGeom>
          <a:solidFill>
            <a:schemeClr val="bg1"/>
          </a:solidFill>
        </p:spPr>
        <p:txBody>
          <a:bodyPr wrap="square" lIns="252000" rIns="252000" rtlCol="0" anchor="ctr">
            <a:noAutofit/>
          </a:bodyPr>
          <a:lstStyle/>
          <a:p>
            <a:pPr algn="ctr"/>
            <a:r>
              <a:rPr lang="en-US" sz="1300" dirty="0">
                <a:solidFill>
                  <a:srgbClr val="092440"/>
                </a:solidFill>
                <a:latin typeface="Abel Pro" panose="02000506030000020004" pitchFamily="50" charset="0"/>
              </a:rPr>
              <a:t>Protect the modern attack surface covering modern attack vectors such as cloud platforms.</a:t>
            </a:r>
          </a:p>
        </p:txBody>
      </p:sp>
      <p:sp>
        <p:nvSpPr>
          <p:cNvPr id="8" name="textruta 7">
            <a:extLst>
              <a:ext uri="{FF2B5EF4-FFF2-40B4-BE49-F238E27FC236}">
                <a16:creationId xmlns:a16="http://schemas.microsoft.com/office/drawing/2014/main" id="{4084B759-522D-EC69-C8D9-7ED60890921D}"/>
              </a:ext>
            </a:extLst>
          </p:cNvPr>
          <p:cNvSpPr txBox="1"/>
          <p:nvPr/>
        </p:nvSpPr>
        <p:spPr>
          <a:xfrm>
            <a:off x="7220796" y="2110079"/>
            <a:ext cx="4147303" cy="900000"/>
          </a:xfrm>
          <a:prstGeom prst="roundRect">
            <a:avLst/>
          </a:prstGeom>
          <a:solidFill>
            <a:schemeClr val="bg1"/>
          </a:solidFill>
        </p:spPr>
        <p:txBody>
          <a:bodyPr wrap="square" lIns="252000" rIns="252000" rtlCol="0" anchor="ctr">
            <a:noAutofit/>
          </a:bodyPr>
          <a:lstStyle/>
          <a:p>
            <a:pPr algn="ctr"/>
            <a:r>
              <a:rPr lang="en-US" sz="1300" dirty="0">
                <a:solidFill>
                  <a:srgbClr val="092440"/>
                </a:solidFill>
                <a:latin typeface="Abel Pro" panose="02000506030000020004" pitchFamily="50" charset="0"/>
              </a:rPr>
              <a:t>Our platform provides all the tools need for a risk-based approach by understanding risks throughout your entire infrastructure.</a:t>
            </a:r>
          </a:p>
        </p:txBody>
      </p:sp>
      <p:sp>
        <p:nvSpPr>
          <p:cNvPr id="9" name="textruta 8">
            <a:extLst>
              <a:ext uri="{FF2B5EF4-FFF2-40B4-BE49-F238E27FC236}">
                <a16:creationId xmlns:a16="http://schemas.microsoft.com/office/drawing/2014/main" id="{B18FCB80-C491-C6F1-88AA-08D47D75D634}"/>
              </a:ext>
            </a:extLst>
          </p:cNvPr>
          <p:cNvSpPr txBox="1"/>
          <p:nvPr/>
        </p:nvSpPr>
        <p:spPr>
          <a:xfrm>
            <a:off x="7220796" y="3145873"/>
            <a:ext cx="4147303" cy="900000"/>
          </a:xfrm>
          <a:prstGeom prst="roundRect">
            <a:avLst/>
          </a:prstGeom>
          <a:solidFill>
            <a:schemeClr val="bg1"/>
          </a:solidFill>
        </p:spPr>
        <p:txBody>
          <a:bodyPr wrap="square" lIns="252000" rIns="252000" rtlCol="0" anchor="ctr">
            <a:noAutofit/>
          </a:bodyPr>
          <a:lstStyle/>
          <a:p>
            <a:pPr algn="ctr"/>
            <a:r>
              <a:rPr lang="en-US" sz="1300" dirty="0">
                <a:solidFill>
                  <a:srgbClr val="092440"/>
                </a:solidFill>
                <a:latin typeface="Abel Pro" panose="02000506030000020004" pitchFamily="50" charset="0"/>
              </a:rPr>
              <a:t>Secure applications by scanning systems, web applications and API – before they go out in production.</a:t>
            </a:r>
          </a:p>
        </p:txBody>
      </p:sp>
      <p:sp>
        <p:nvSpPr>
          <p:cNvPr id="10" name="textruta 9">
            <a:extLst>
              <a:ext uri="{FF2B5EF4-FFF2-40B4-BE49-F238E27FC236}">
                <a16:creationId xmlns:a16="http://schemas.microsoft.com/office/drawing/2014/main" id="{0F130D9E-D364-C77D-607A-96EB79C96A25}"/>
              </a:ext>
            </a:extLst>
          </p:cNvPr>
          <p:cNvSpPr txBox="1"/>
          <p:nvPr/>
        </p:nvSpPr>
        <p:spPr>
          <a:xfrm>
            <a:off x="7220796" y="4181667"/>
            <a:ext cx="4147303" cy="900000"/>
          </a:xfrm>
          <a:prstGeom prst="roundRect">
            <a:avLst/>
          </a:prstGeom>
          <a:solidFill>
            <a:schemeClr val="bg1"/>
          </a:solidFill>
        </p:spPr>
        <p:txBody>
          <a:bodyPr wrap="square" lIns="252000" rIns="252000" rtlCol="0" anchor="ctr">
            <a:noAutofit/>
          </a:bodyPr>
          <a:lstStyle/>
          <a:p>
            <a:pPr algn="ctr"/>
            <a:r>
              <a:rPr lang="en-US" sz="1300" dirty="0">
                <a:solidFill>
                  <a:srgbClr val="092440"/>
                </a:solidFill>
                <a:latin typeface="Abel Pro" panose="02000506030000020004" pitchFamily="50" charset="0"/>
              </a:rPr>
              <a:t>Support the process of evaluating risks in third-party solutions.</a:t>
            </a:r>
          </a:p>
        </p:txBody>
      </p:sp>
      <p:sp>
        <p:nvSpPr>
          <p:cNvPr id="11" name="textruta 10">
            <a:extLst>
              <a:ext uri="{FF2B5EF4-FFF2-40B4-BE49-F238E27FC236}">
                <a16:creationId xmlns:a16="http://schemas.microsoft.com/office/drawing/2014/main" id="{EE67A49E-C76D-387C-322F-56AD748AE31F}"/>
              </a:ext>
            </a:extLst>
          </p:cNvPr>
          <p:cNvSpPr txBox="1"/>
          <p:nvPr/>
        </p:nvSpPr>
        <p:spPr>
          <a:xfrm>
            <a:off x="7220796" y="5218433"/>
            <a:ext cx="4147303" cy="900000"/>
          </a:xfrm>
          <a:prstGeom prst="roundRect">
            <a:avLst/>
          </a:prstGeom>
          <a:solidFill>
            <a:schemeClr val="bg1"/>
          </a:solidFill>
        </p:spPr>
        <p:txBody>
          <a:bodyPr wrap="square" lIns="252000" rIns="252000" rtlCol="0" anchor="ctr">
            <a:noAutofit/>
          </a:bodyPr>
          <a:lstStyle/>
          <a:p>
            <a:pPr algn="ctr"/>
            <a:r>
              <a:rPr lang="en-US" sz="1300" dirty="0">
                <a:solidFill>
                  <a:srgbClr val="092440"/>
                </a:solidFill>
                <a:latin typeface="Abel Pro" panose="02000506030000020004" pitchFamily="50" charset="0"/>
              </a:rPr>
              <a:t>Proactively strengthen your work force against phishing and related threats such as ransomware.</a:t>
            </a:r>
          </a:p>
        </p:txBody>
      </p:sp>
      <p:sp>
        <p:nvSpPr>
          <p:cNvPr id="12" name="textruta 11">
            <a:extLst>
              <a:ext uri="{FF2B5EF4-FFF2-40B4-BE49-F238E27FC236}">
                <a16:creationId xmlns:a16="http://schemas.microsoft.com/office/drawing/2014/main" id="{DB3D84EB-343D-8FAF-35AC-0458EA183FA2}"/>
              </a:ext>
            </a:extLst>
          </p:cNvPr>
          <p:cNvSpPr txBox="1"/>
          <p:nvPr/>
        </p:nvSpPr>
        <p:spPr>
          <a:xfrm>
            <a:off x="823901" y="1071883"/>
            <a:ext cx="4147303" cy="900000"/>
          </a:xfrm>
          <a:prstGeom prst="roundRect">
            <a:avLst/>
          </a:prstGeom>
          <a:solidFill>
            <a:schemeClr val="bg1"/>
          </a:solidFill>
        </p:spPr>
        <p:txBody>
          <a:bodyPr wrap="square" lIns="324000" rIns="252000" rtlCol="0" anchor="ctr">
            <a:noAutofit/>
          </a:bodyPr>
          <a:lstStyle/>
          <a:p>
            <a:pPr algn="ctr"/>
            <a:r>
              <a:rPr lang="en-US" sz="1200" b="1" dirty="0">
                <a:solidFill>
                  <a:srgbClr val="092440"/>
                </a:solidFill>
                <a:latin typeface="Abel Pro" panose="02000506030000020004" pitchFamily="50" charset="0"/>
              </a:rPr>
              <a:t>Enhanced Security Measures</a:t>
            </a:r>
          </a:p>
          <a:p>
            <a:pPr algn="ctr"/>
            <a:r>
              <a:rPr lang="en-US" sz="1200" dirty="0">
                <a:solidFill>
                  <a:srgbClr val="092440"/>
                </a:solidFill>
                <a:latin typeface="Abel Pro" panose="02000506030000020004" pitchFamily="50" charset="0"/>
              </a:rPr>
              <a:t>The new version was expected to introduce more rigorous security requirements to address modern cyber threats and vulnerabilities.</a:t>
            </a:r>
          </a:p>
        </p:txBody>
      </p:sp>
      <p:sp>
        <p:nvSpPr>
          <p:cNvPr id="13" name="textruta 12">
            <a:extLst>
              <a:ext uri="{FF2B5EF4-FFF2-40B4-BE49-F238E27FC236}">
                <a16:creationId xmlns:a16="http://schemas.microsoft.com/office/drawing/2014/main" id="{09CF5FCC-7F3D-AAB6-16D7-C02B3FADCEDE}"/>
              </a:ext>
            </a:extLst>
          </p:cNvPr>
          <p:cNvSpPr txBox="1"/>
          <p:nvPr/>
        </p:nvSpPr>
        <p:spPr>
          <a:xfrm>
            <a:off x="823901" y="5218433"/>
            <a:ext cx="4147303" cy="900000"/>
          </a:xfrm>
          <a:prstGeom prst="roundRect">
            <a:avLst/>
          </a:prstGeom>
          <a:solidFill>
            <a:schemeClr val="bg1"/>
          </a:solidFill>
        </p:spPr>
        <p:txBody>
          <a:bodyPr wrap="square" lIns="324000" rIns="252000" rtlCol="0" anchor="ctr">
            <a:noAutofit/>
          </a:bodyPr>
          <a:lstStyle/>
          <a:p>
            <a:pPr algn="ctr"/>
            <a:r>
              <a:rPr lang="en-US" sz="1200" b="1" dirty="0">
                <a:solidFill>
                  <a:srgbClr val="092440"/>
                </a:solidFill>
                <a:latin typeface="Abel Pro" panose="02000506030000020004" pitchFamily="50" charset="0"/>
              </a:rPr>
              <a:t>Remote Work Considerations</a:t>
            </a:r>
          </a:p>
          <a:p>
            <a:pPr algn="ctr"/>
            <a:r>
              <a:rPr lang="en-US" sz="1200" dirty="0">
                <a:solidFill>
                  <a:srgbClr val="092440"/>
                </a:solidFill>
                <a:latin typeface="Abel Pro" panose="02000506030000020004" pitchFamily="50" charset="0"/>
              </a:rPr>
              <a:t>The COVID-19 pandemic highlighted the need for secure remote work practices, and version 4.0 will offer guidance in this area.</a:t>
            </a:r>
          </a:p>
        </p:txBody>
      </p:sp>
      <p:sp>
        <p:nvSpPr>
          <p:cNvPr id="14" name="textruta 13">
            <a:extLst>
              <a:ext uri="{FF2B5EF4-FFF2-40B4-BE49-F238E27FC236}">
                <a16:creationId xmlns:a16="http://schemas.microsoft.com/office/drawing/2014/main" id="{EB7026C6-68D1-B2D1-FD2D-62B409FCF92B}"/>
              </a:ext>
            </a:extLst>
          </p:cNvPr>
          <p:cNvSpPr txBox="1"/>
          <p:nvPr/>
        </p:nvSpPr>
        <p:spPr>
          <a:xfrm>
            <a:off x="823901" y="4182315"/>
            <a:ext cx="4147303" cy="900000"/>
          </a:xfrm>
          <a:prstGeom prst="roundRect">
            <a:avLst/>
          </a:prstGeom>
          <a:solidFill>
            <a:schemeClr val="bg1"/>
          </a:solidFill>
        </p:spPr>
        <p:txBody>
          <a:bodyPr wrap="square" lIns="324000" rIns="252000" rtlCol="0" anchor="ctr">
            <a:noAutofit/>
          </a:bodyPr>
          <a:lstStyle/>
          <a:p>
            <a:pPr algn="ctr"/>
            <a:r>
              <a:rPr lang="en-US" sz="1200" b="1" dirty="0">
                <a:solidFill>
                  <a:srgbClr val="092440"/>
                </a:solidFill>
                <a:latin typeface="Abel Pro" panose="02000506030000020004" pitchFamily="50" charset="0"/>
              </a:rPr>
              <a:t>Third-Party Risk Management</a:t>
            </a:r>
          </a:p>
          <a:p>
            <a:pPr algn="ctr"/>
            <a:r>
              <a:rPr lang="en-US" sz="1200" dirty="0">
                <a:solidFill>
                  <a:srgbClr val="092440"/>
                </a:solidFill>
                <a:latin typeface="Abel Pro" panose="02000506030000020004" pitchFamily="50" charset="0"/>
              </a:rPr>
              <a:t>The new version will address the challenges of managing security risks associated with third-party service providers.</a:t>
            </a:r>
          </a:p>
        </p:txBody>
      </p:sp>
      <p:sp>
        <p:nvSpPr>
          <p:cNvPr id="15" name="textruta 14">
            <a:extLst>
              <a:ext uri="{FF2B5EF4-FFF2-40B4-BE49-F238E27FC236}">
                <a16:creationId xmlns:a16="http://schemas.microsoft.com/office/drawing/2014/main" id="{0C7DBE39-2D34-E871-9EB8-48AD91E644A9}"/>
              </a:ext>
            </a:extLst>
          </p:cNvPr>
          <p:cNvSpPr txBox="1"/>
          <p:nvPr/>
        </p:nvSpPr>
        <p:spPr>
          <a:xfrm>
            <a:off x="823901" y="2110079"/>
            <a:ext cx="4147303" cy="900000"/>
          </a:xfrm>
          <a:prstGeom prst="roundRect">
            <a:avLst/>
          </a:prstGeom>
          <a:solidFill>
            <a:schemeClr val="bg1"/>
          </a:solidFill>
        </p:spPr>
        <p:txBody>
          <a:bodyPr wrap="square" lIns="324000" rIns="252000" rtlCol="0" anchor="ctr">
            <a:noAutofit/>
          </a:bodyPr>
          <a:lstStyle/>
          <a:p>
            <a:pPr algn="ctr"/>
            <a:r>
              <a:rPr lang="en-US" sz="1200" b="1" dirty="0">
                <a:solidFill>
                  <a:srgbClr val="092440"/>
                </a:solidFill>
                <a:latin typeface="Abel Pro" panose="02000506030000020004" pitchFamily="50" charset="0"/>
              </a:rPr>
              <a:t>Emphasis on Risk Management</a:t>
            </a:r>
          </a:p>
          <a:p>
            <a:pPr algn="ctr"/>
            <a:r>
              <a:rPr lang="en-US" sz="1200" dirty="0">
                <a:solidFill>
                  <a:srgbClr val="092440"/>
                </a:solidFill>
                <a:latin typeface="Abel Pro" panose="02000506030000020004" pitchFamily="50" charset="0"/>
              </a:rPr>
              <a:t>Version 4.0 emphasizes a risk-based approach to security, encouraging organizations to assess their unique risks and implement appropriate controls.</a:t>
            </a:r>
          </a:p>
        </p:txBody>
      </p:sp>
      <p:sp>
        <p:nvSpPr>
          <p:cNvPr id="16" name="textruta 15">
            <a:extLst>
              <a:ext uri="{FF2B5EF4-FFF2-40B4-BE49-F238E27FC236}">
                <a16:creationId xmlns:a16="http://schemas.microsoft.com/office/drawing/2014/main" id="{A26F5DEC-E999-DBE6-6D05-AF34449D70FD}"/>
              </a:ext>
            </a:extLst>
          </p:cNvPr>
          <p:cNvSpPr txBox="1"/>
          <p:nvPr/>
        </p:nvSpPr>
        <p:spPr>
          <a:xfrm>
            <a:off x="826010" y="3146197"/>
            <a:ext cx="4147303" cy="900000"/>
          </a:xfrm>
          <a:prstGeom prst="roundRect">
            <a:avLst/>
          </a:prstGeom>
          <a:solidFill>
            <a:schemeClr val="bg1"/>
          </a:solidFill>
        </p:spPr>
        <p:txBody>
          <a:bodyPr wrap="square" lIns="324000" rIns="252000" rtlCol="0" anchor="ctr">
            <a:noAutofit/>
          </a:bodyPr>
          <a:lstStyle/>
          <a:p>
            <a:pPr algn="ctr"/>
            <a:r>
              <a:rPr lang="en-US" sz="1200" b="1" dirty="0">
                <a:solidFill>
                  <a:srgbClr val="092440"/>
                </a:solidFill>
                <a:latin typeface="Abel Pro" panose="02000506030000020004" pitchFamily="50" charset="0"/>
              </a:rPr>
              <a:t>Secure Software Development</a:t>
            </a:r>
          </a:p>
          <a:p>
            <a:pPr algn="ctr"/>
            <a:r>
              <a:rPr lang="en-US" sz="1200" dirty="0">
                <a:solidFill>
                  <a:srgbClr val="092440"/>
                </a:solidFill>
                <a:latin typeface="Abel Pro" panose="02000506030000020004" pitchFamily="50" charset="0"/>
              </a:rPr>
              <a:t> With the growing importance of software security, version 4.0 includes updated guidelines for secure software development practices.</a:t>
            </a:r>
          </a:p>
        </p:txBody>
      </p:sp>
      <p:cxnSp>
        <p:nvCxnSpPr>
          <p:cNvPr id="17" name="Rak koppling 16">
            <a:extLst>
              <a:ext uri="{FF2B5EF4-FFF2-40B4-BE49-F238E27FC236}">
                <a16:creationId xmlns:a16="http://schemas.microsoft.com/office/drawing/2014/main" id="{693AB958-B6E6-17B8-3353-A01CD8144218}"/>
              </a:ext>
            </a:extLst>
          </p:cNvPr>
          <p:cNvCxnSpPr>
            <a:cxnSpLocks/>
          </p:cNvCxnSpPr>
          <p:nvPr/>
        </p:nvCxnSpPr>
        <p:spPr>
          <a:xfrm>
            <a:off x="5262099" y="1532734"/>
            <a:ext cx="1757869" cy="0"/>
          </a:xfrm>
          <a:prstGeom prst="line">
            <a:avLst/>
          </a:prstGeom>
          <a:ln w="53975">
            <a:solidFill>
              <a:srgbClr val="FFC000"/>
            </a:solidFill>
            <a:headEnd type="oval"/>
            <a:tailEnd type="arrow"/>
          </a:ln>
        </p:spPr>
        <p:style>
          <a:lnRef idx="1">
            <a:schemeClr val="accent1"/>
          </a:lnRef>
          <a:fillRef idx="0">
            <a:schemeClr val="accent1"/>
          </a:fillRef>
          <a:effectRef idx="0">
            <a:schemeClr val="accent1"/>
          </a:effectRef>
          <a:fontRef idx="minor">
            <a:schemeClr val="tx1"/>
          </a:fontRef>
        </p:style>
      </p:cxnSp>
      <p:cxnSp>
        <p:nvCxnSpPr>
          <p:cNvPr id="18" name="Rak koppling 17">
            <a:extLst>
              <a:ext uri="{FF2B5EF4-FFF2-40B4-BE49-F238E27FC236}">
                <a16:creationId xmlns:a16="http://schemas.microsoft.com/office/drawing/2014/main" id="{D3C66BBA-B18E-53A2-7CAC-DA72217D99EF}"/>
              </a:ext>
            </a:extLst>
          </p:cNvPr>
          <p:cNvCxnSpPr>
            <a:cxnSpLocks/>
          </p:cNvCxnSpPr>
          <p:nvPr/>
        </p:nvCxnSpPr>
        <p:spPr>
          <a:xfrm>
            <a:off x="5262099" y="2553459"/>
            <a:ext cx="1757869" cy="0"/>
          </a:xfrm>
          <a:prstGeom prst="line">
            <a:avLst/>
          </a:prstGeom>
          <a:ln w="53975">
            <a:solidFill>
              <a:srgbClr val="FFC000"/>
            </a:solidFill>
            <a:headEnd type="oval"/>
            <a:tailEnd type="arrow"/>
          </a:ln>
        </p:spPr>
        <p:style>
          <a:lnRef idx="1">
            <a:schemeClr val="accent1"/>
          </a:lnRef>
          <a:fillRef idx="0">
            <a:schemeClr val="accent1"/>
          </a:fillRef>
          <a:effectRef idx="0">
            <a:schemeClr val="accent1"/>
          </a:effectRef>
          <a:fontRef idx="minor">
            <a:schemeClr val="tx1"/>
          </a:fontRef>
        </p:style>
      </p:cxnSp>
      <p:cxnSp>
        <p:nvCxnSpPr>
          <p:cNvPr id="19" name="Rak koppling 18">
            <a:extLst>
              <a:ext uri="{FF2B5EF4-FFF2-40B4-BE49-F238E27FC236}">
                <a16:creationId xmlns:a16="http://schemas.microsoft.com/office/drawing/2014/main" id="{C666278C-3F90-A0C8-7CC7-ACA58710232E}"/>
              </a:ext>
            </a:extLst>
          </p:cNvPr>
          <p:cNvCxnSpPr>
            <a:cxnSpLocks/>
          </p:cNvCxnSpPr>
          <p:nvPr/>
        </p:nvCxnSpPr>
        <p:spPr>
          <a:xfrm>
            <a:off x="5272610" y="3624101"/>
            <a:ext cx="1747358" cy="0"/>
          </a:xfrm>
          <a:prstGeom prst="line">
            <a:avLst/>
          </a:prstGeom>
          <a:ln w="53975">
            <a:solidFill>
              <a:srgbClr val="FFC000"/>
            </a:solidFill>
            <a:headEnd type="oval"/>
            <a:tailEnd type="arrow"/>
          </a:ln>
        </p:spPr>
        <p:style>
          <a:lnRef idx="1">
            <a:schemeClr val="accent1"/>
          </a:lnRef>
          <a:fillRef idx="0">
            <a:schemeClr val="accent1"/>
          </a:fillRef>
          <a:effectRef idx="0">
            <a:schemeClr val="accent1"/>
          </a:effectRef>
          <a:fontRef idx="minor">
            <a:schemeClr val="tx1"/>
          </a:fontRef>
        </p:style>
      </p:cxnSp>
      <p:cxnSp>
        <p:nvCxnSpPr>
          <p:cNvPr id="20" name="Rak koppling 19">
            <a:extLst>
              <a:ext uri="{FF2B5EF4-FFF2-40B4-BE49-F238E27FC236}">
                <a16:creationId xmlns:a16="http://schemas.microsoft.com/office/drawing/2014/main" id="{E423EB36-A560-B547-F4DD-9462B0EA9523}"/>
              </a:ext>
            </a:extLst>
          </p:cNvPr>
          <p:cNvCxnSpPr>
            <a:cxnSpLocks/>
          </p:cNvCxnSpPr>
          <p:nvPr/>
        </p:nvCxnSpPr>
        <p:spPr>
          <a:xfrm>
            <a:off x="5272610" y="4637551"/>
            <a:ext cx="1747358" cy="0"/>
          </a:xfrm>
          <a:prstGeom prst="line">
            <a:avLst/>
          </a:prstGeom>
          <a:ln w="53975">
            <a:solidFill>
              <a:srgbClr val="FFC000"/>
            </a:solidFill>
            <a:headEnd type="oval"/>
            <a:tailEnd type="arrow"/>
          </a:ln>
        </p:spPr>
        <p:style>
          <a:lnRef idx="1">
            <a:schemeClr val="accent1"/>
          </a:lnRef>
          <a:fillRef idx="0">
            <a:schemeClr val="accent1"/>
          </a:fillRef>
          <a:effectRef idx="0">
            <a:schemeClr val="accent1"/>
          </a:effectRef>
          <a:fontRef idx="minor">
            <a:schemeClr val="tx1"/>
          </a:fontRef>
        </p:style>
      </p:cxnSp>
      <p:cxnSp>
        <p:nvCxnSpPr>
          <p:cNvPr id="21" name="Rak koppling 20">
            <a:extLst>
              <a:ext uri="{FF2B5EF4-FFF2-40B4-BE49-F238E27FC236}">
                <a16:creationId xmlns:a16="http://schemas.microsoft.com/office/drawing/2014/main" id="{B5F46AD4-8BF7-DB0B-7810-64F5E0575F6D}"/>
              </a:ext>
            </a:extLst>
          </p:cNvPr>
          <p:cNvCxnSpPr>
            <a:cxnSpLocks/>
          </p:cNvCxnSpPr>
          <p:nvPr/>
        </p:nvCxnSpPr>
        <p:spPr>
          <a:xfrm>
            <a:off x="5272610" y="5657857"/>
            <a:ext cx="1747358" cy="0"/>
          </a:xfrm>
          <a:prstGeom prst="line">
            <a:avLst/>
          </a:prstGeom>
          <a:ln w="53975">
            <a:solidFill>
              <a:srgbClr val="FFC000"/>
            </a:solidFill>
            <a:headEnd type="oval"/>
            <a:tailEnd type="arrow"/>
          </a:ln>
        </p:spPr>
        <p:style>
          <a:lnRef idx="1">
            <a:schemeClr val="accent1"/>
          </a:lnRef>
          <a:fillRef idx="0">
            <a:schemeClr val="accent1"/>
          </a:fillRef>
          <a:effectRef idx="0">
            <a:schemeClr val="accent1"/>
          </a:effectRef>
          <a:fontRef idx="minor">
            <a:schemeClr val="tx1"/>
          </a:fontRef>
        </p:style>
      </p:cxnSp>
      <p:sp>
        <p:nvSpPr>
          <p:cNvPr id="22" name="textruta 21">
            <a:extLst>
              <a:ext uri="{FF2B5EF4-FFF2-40B4-BE49-F238E27FC236}">
                <a16:creationId xmlns:a16="http://schemas.microsoft.com/office/drawing/2014/main" id="{056176CA-323C-2E84-85AE-CDD6C9996907}"/>
              </a:ext>
            </a:extLst>
          </p:cNvPr>
          <p:cNvSpPr txBox="1"/>
          <p:nvPr/>
        </p:nvSpPr>
        <p:spPr>
          <a:xfrm>
            <a:off x="495092" y="1195183"/>
            <a:ext cx="653400" cy="653400"/>
          </a:xfrm>
          <a:prstGeom prst="ellipse">
            <a:avLst/>
          </a:prstGeom>
          <a:solidFill>
            <a:srgbClr val="092440"/>
          </a:solidFill>
        </p:spPr>
        <p:txBody>
          <a:bodyPr wrap="square" lIns="0" tIns="0" rIns="0" bIns="0" anchor="ctr">
            <a:noAutofit/>
          </a:bodyPr>
          <a:lstStyle/>
          <a:p>
            <a:pPr algn="ctr"/>
            <a:r>
              <a:rPr lang="en-US" dirty="0">
                <a:solidFill>
                  <a:srgbClr val="FFC000"/>
                </a:solidFill>
                <a:latin typeface="Font Awesome 5 Pro Light" panose="02000303000000000000" pitchFamily="50" charset="0"/>
              </a:rPr>
              <a:t></a:t>
            </a:r>
            <a:r>
              <a:rPr lang="en-US" sz="1400" dirty="0">
                <a:solidFill>
                  <a:srgbClr val="FFC000"/>
                </a:solidFill>
                <a:latin typeface="Font Awesome 5 Pro Light" panose="02000303000000000000" pitchFamily="50" charset="0"/>
              </a:rPr>
              <a:t> </a:t>
            </a:r>
          </a:p>
        </p:txBody>
      </p:sp>
      <p:sp>
        <p:nvSpPr>
          <p:cNvPr id="23" name="textruta 22">
            <a:extLst>
              <a:ext uri="{FF2B5EF4-FFF2-40B4-BE49-F238E27FC236}">
                <a16:creationId xmlns:a16="http://schemas.microsoft.com/office/drawing/2014/main" id="{457AAEAC-38B3-A6F4-1D0C-B03179AE77DD}"/>
              </a:ext>
            </a:extLst>
          </p:cNvPr>
          <p:cNvSpPr txBox="1"/>
          <p:nvPr/>
        </p:nvSpPr>
        <p:spPr>
          <a:xfrm>
            <a:off x="495092" y="2218977"/>
            <a:ext cx="653400" cy="653400"/>
          </a:xfrm>
          <a:prstGeom prst="ellipse">
            <a:avLst/>
          </a:prstGeom>
          <a:solidFill>
            <a:srgbClr val="092440"/>
          </a:solidFill>
        </p:spPr>
        <p:txBody>
          <a:bodyPr wrap="square" lIns="0" tIns="0" rIns="0" bIns="0" anchor="ctr">
            <a:noAutofit/>
          </a:bodyPr>
          <a:lstStyle/>
          <a:p>
            <a:pPr algn="ctr"/>
            <a:r>
              <a:rPr lang="en-US" dirty="0">
                <a:solidFill>
                  <a:srgbClr val="FFC000"/>
                </a:solidFill>
                <a:latin typeface="Font Awesome 5 Pro Light" panose="02000303000000000000" pitchFamily="50" charset="0"/>
              </a:rPr>
              <a:t></a:t>
            </a:r>
            <a:endParaRPr lang="en-US" sz="1400" dirty="0">
              <a:solidFill>
                <a:srgbClr val="FFC000"/>
              </a:solidFill>
              <a:latin typeface="Abel Pro" panose="02000506030000020004" pitchFamily="50" charset="0"/>
            </a:endParaRPr>
          </a:p>
        </p:txBody>
      </p:sp>
      <p:sp>
        <p:nvSpPr>
          <p:cNvPr id="24" name="textruta 23">
            <a:extLst>
              <a:ext uri="{FF2B5EF4-FFF2-40B4-BE49-F238E27FC236}">
                <a16:creationId xmlns:a16="http://schemas.microsoft.com/office/drawing/2014/main" id="{ACCCB6D7-3836-349A-7653-5DCB5FAECB50}"/>
              </a:ext>
            </a:extLst>
          </p:cNvPr>
          <p:cNvSpPr txBox="1"/>
          <p:nvPr/>
        </p:nvSpPr>
        <p:spPr>
          <a:xfrm>
            <a:off x="495092" y="3251222"/>
            <a:ext cx="653400" cy="653400"/>
          </a:xfrm>
          <a:prstGeom prst="ellipse">
            <a:avLst/>
          </a:prstGeom>
          <a:solidFill>
            <a:srgbClr val="092440"/>
          </a:solidFill>
        </p:spPr>
        <p:txBody>
          <a:bodyPr wrap="square" lIns="0" tIns="0" rIns="0" bIns="0" anchor="ctr">
            <a:noAutofit/>
          </a:bodyPr>
          <a:lstStyle/>
          <a:p>
            <a:pPr algn="ctr"/>
            <a:r>
              <a:rPr lang="en-US" dirty="0">
                <a:solidFill>
                  <a:srgbClr val="FFC000"/>
                </a:solidFill>
                <a:latin typeface="Font Awesome 5 Pro Light" panose="02000303000000000000" pitchFamily="50" charset="0"/>
              </a:rPr>
              <a:t></a:t>
            </a:r>
            <a:endParaRPr lang="en-US" dirty="0">
              <a:solidFill>
                <a:srgbClr val="FFC000"/>
              </a:solidFill>
              <a:latin typeface="Abel Pro" panose="02000506030000020004" pitchFamily="50" charset="0"/>
            </a:endParaRPr>
          </a:p>
        </p:txBody>
      </p:sp>
      <p:sp>
        <p:nvSpPr>
          <p:cNvPr id="35" name="textruta 34">
            <a:extLst>
              <a:ext uri="{FF2B5EF4-FFF2-40B4-BE49-F238E27FC236}">
                <a16:creationId xmlns:a16="http://schemas.microsoft.com/office/drawing/2014/main" id="{C120C223-73C4-1D14-A617-CAA8B4056DB9}"/>
              </a:ext>
            </a:extLst>
          </p:cNvPr>
          <p:cNvSpPr txBox="1"/>
          <p:nvPr/>
        </p:nvSpPr>
        <p:spPr>
          <a:xfrm>
            <a:off x="495092" y="4296477"/>
            <a:ext cx="653400" cy="653400"/>
          </a:xfrm>
          <a:prstGeom prst="ellipse">
            <a:avLst/>
          </a:prstGeom>
          <a:solidFill>
            <a:srgbClr val="092440"/>
          </a:solidFill>
        </p:spPr>
        <p:txBody>
          <a:bodyPr wrap="square" lIns="0" tIns="0" rIns="0" bIns="0" anchor="ctr">
            <a:noAutofit/>
          </a:bodyPr>
          <a:lstStyle/>
          <a:p>
            <a:pPr algn="ctr"/>
            <a:r>
              <a:rPr lang="en-US" dirty="0">
                <a:solidFill>
                  <a:srgbClr val="FFC000"/>
                </a:solidFill>
                <a:latin typeface="Font Awesome 5 Pro Light" panose="02000303000000000000" pitchFamily="50" charset="0"/>
              </a:rPr>
              <a:t></a:t>
            </a:r>
            <a:endParaRPr lang="en-US" dirty="0">
              <a:solidFill>
                <a:srgbClr val="FFC000"/>
              </a:solidFill>
              <a:latin typeface="Abel Pro" panose="02000506030000020004" pitchFamily="50" charset="0"/>
            </a:endParaRPr>
          </a:p>
        </p:txBody>
      </p:sp>
      <p:sp>
        <p:nvSpPr>
          <p:cNvPr id="36" name="textruta 35">
            <a:extLst>
              <a:ext uri="{FF2B5EF4-FFF2-40B4-BE49-F238E27FC236}">
                <a16:creationId xmlns:a16="http://schemas.microsoft.com/office/drawing/2014/main" id="{4297802B-2799-4A86-2362-F9356FBD6452}"/>
              </a:ext>
            </a:extLst>
          </p:cNvPr>
          <p:cNvSpPr txBox="1"/>
          <p:nvPr/>
        </p:nvSpPr>
        <p:spPr>
          <a:xfrm>
            <a:off x="495092" y="5341733"/>
            <a:ext cx="653400" cy="653400"/>
          </a:xfrm>
          <a:prstGeom prst="ellipse">
            <a:avLst/>
          </a:prstGeom>
          <a:solidFill>
            <a:srgbClr val="092440"/>
          </a:solidFill>
        </p:spPr>
        <p:txBody>
          <a:bodyPr wrap="square" lIns="0" tIns="0" rIns="0" bIns="0" anchor="ctr">
            <a:noAutofit/>
          </a:bodyPr>
          <a:lstStyle/>
          <a:p>
            <a:pPr algn="ctr"/>
            <a:r>
              <a:rPr lang="en-US" dirty="0">
                <a:solidFill>
                  <a:srgbClr val="FFC000"/>
                </a:solidFill>
                <a:latin typeface="Font Awesome 5 Pro Light" panose="02000303000000000000" pitchFamily="50" charset="0"/>
              </a:rPr>
              <a:t></a:t>
            </a:r>
            <a:endParaRPr lang="en-US" dirty="0">
              <a:solidFill>
                <a:srgbClr val="FFC000"/>
              </a:solidFill>
              <a:latin typeface="Abel Pro" panose="02000506030000020004" pitchFamily="50" charset="0"/>
            </a:endParaRPr>
          </a:p>
        </p:txBody>
      </p:sp>
    </p:spTree>
    <p:extLst>
      <p:ext uri="{BB962C8B-B14F-4D97-AF65-F5344CB8AC3E}">
        <p14:creationId xmlns:p14="http://schemas.microsoft.com/office/powerpoint/2010/main" val="730726014"/>
      </p:ext>
    </p:extLst>
  </p:cSld>
  <p:clrMapOvr>
    <a:masterClrMapping/>
  </p:clrMapOvr>
  <p:transition spd="slow">
    <p:wip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ktangel 3">
            <a:extLst>
              <a:ext uri="{FF2B5EF4-FFF2-40B4-BE49-F238E27FC236}">
                <a16:creationId xmlns:a16="http://schemas.microsoft.com/office/drawing/2014/main" id="{2ACD2E6C-55EA-DF1F-EDC5-CE41FD3B9E3F}"/>
              </a:ext>
            </a:extLst>
          </p:cNvPr>
          <p:cNvSpPr/>
          <p:nvPr/>
        </p:nvSpPr>
        <p:spPr>
          <a:xfrm>
            <a:off x="3526644" y="1324448"/>
            <a:ext cx="5138711" cy="13285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GB" sz="4400" b="1" dirty="0">
                <a:solidFill>
                  <a:schemeClr val="bg1"/>
                </a:solidFill>
                <a:latin typeface="Abel Pro" panose="02000506030000020004" pitchFamily="50" charset="0"/>
              </a:rPr>
              <a:t>Holm Security VMP is an ASV scanner</a:t>
            </a:r>
          </a:p>
          <a:p>
            <a:pPr algn="ctr"/>
            <a:r>
              <a:rPr lang="en-GB" sz="2400" dirty="0">
                <a:solidFill>
                  <a:schemeClr val="bg1"/>
                </a:solidFill>
                <a:latin typeface="Abel Pro" panose="02000506030000020004" pitchFamily="50" charset="0"/>
              </a:rPr>
              <a:t>We support the process of scanning requirements with a certified product (Approved Scanning Vendor).</a:t>
            </a:r>
          </a:p>
        </p:txBody>
      </p:sp>
      <p:pic>
        <p:nvPicPr>
          <p:cNvPr id="2" name="Graphic 17">
            <a:extLst>
              <a:ext uri="{FF2B5EF4-FFF2-40B4-BE49-F238E27FC236}">
                <a16:creationId xmlns:a16="http://schemas.microsoft.com/office/drawing/2014/main" id="{49C95402-907E-526A-D650-E34D7074EE9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351031" y="4043616"/>
            <a:ext cx="1489936" cy="1489936"/>
          </a:xfrm>
          <a:prstGeom prst="rect">
            <a:avLst/>
          </a:prstGeom>
        </p:spPr>
      </p:pic>
      <p:sp>
        <p:nvSpPr>
          <p:cNvPr id="4" name="textruta 3">
            <a:extLst>
              <a:ext uri="{FF2B5EF4-FFF2-40B4-BE49-F238E27FC236}">
                <a16:creationId xmlns:a16="http://schemas.microsoft.com/office/drawing/2014/main" id="{5C9B19AE-D2B5-32C7-F55D-EADBC2C5CC09}"/>
              </a:ext>
            </a:extLst>
          </p:cNvPr>
          <p:cNvSpPr txBox="1"/>
          <p:nvPr/>
        </p:nvSpPr>
        <p:spPr>
          <a:xfrm>
            <a:off x="3047658" y="3245359"/>
            <a:ext cx="6095316" cy="369332"/>
          </a:xfrm>
          <a:prstGeom prst="rect">
            <a:avLst/>
          </a:prstGeom>
          <a:noFill/>
        </p:spPr>
        <p:txBody>
          <a:bodyPr wrap="square">
            <a:spAutoFit/>
          </a:bodyPr>
          <a:lstStyle/>
          <a:p>
            <a:r>
              <a:rPr lang="sv-SE"/>
              <a:t>f07a</a:t>
            </a:r>
          </a:p>
        </p:txBody>
      </p:sp>
      <p:grpSp>
        <p:nvGrpSpPr>
          <p:cNvPr id="3" name="Grupp 2">
            <a:extLst>
              <a:ext uri="{FF2B5EF4-FFF2-40B4-BE49-F238E27FC236}">
                <a16:creationId xmlns:a16="http://schemas.microsoft.com/office/drawing/2014/main" id="{CDE4C365-4D43-7BDC-6C52-5062C5AB3FA7}"/>
              </a:ext>
            </a:extLst>
          </p:cNvPr>
          <p:cNvGrpSpPr/>
          <p:nvPr/>
        </p:nvGrpSpPr>
        <p:grpSpPr>
          <a:xfrm>
            <a:off x="9805160" y="5136784"/>
            <a:ext cx="2032128" cy="1433571"/>
            <a:chOff x="8878830" y="2372806"/>
            <a:chExt cx="2032128" cy="1433571"/>
          </a:xfrm>
        </p:grpSpPr>
        <p:sp>
          <p:nvSpPr>
            <p:cNvPr id="5" name="Rektangel: rundade hörn 4">
              <a:extLst>
                <a:ext uri="{FF2B5EF4-FFF2-40B4-BE49-F238E27FC236}">
                  <a16:creationId xmlns:a16="http://schemas.microsoft.com/office/drawing/2014/main" id="{6F39107D-7527-C8AC-4B15-96153579F2A5}"/>
                </a:ext>
              </a:extLst>
            </p:cNvPr>
            <p:cNvSpPr/>
            <p:nvPr/>
          </p:nvSpPr>
          <p:spPr>
            <a:xfrm>
              <a:off x="8878830" y="2372806"/>
              <a:ext cx="2032128" cy="1433571"/>
            </a:xfrm>
            <a:prstGeom prst="roundRect">
              <a:avLst>
                <a:gd name="adj" fmla="val 7796"/>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7" name="Picture 2">
              <a:extLst>
                <a:ext uri="{FF2B5EF4-FFF2-40B4-BE49-F238E27FC236}">
                  <a16:creationId xmlns:a16="http://schemas.microsoft.com/office/drawing/2014/main" id="{68B7A2EB-EEF9-A992-4F60-0C11C661E0F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19038" y="2422756"/>
              <a:ext cx="1951711" cy="1333669"/>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09416605"/>
      </p:ext>
    </p:extLst>
  </p:cSld>
  <p:clrMapOvr>
    <a:masterClrMapping/>
  </p:clrMapOvr>
  <p:transition spd="slow">
    <p:wip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6ACEDD-FB4C-698F-9EA2-DECAC302FA85}"/>
              </a:ext>
            </a:extLst>
          </p:cNvPr>
          <p:cNvSpPr>
            <a:spLocks noGrp="1"/>
          </p:cNvSpPr>
          <p:nvPr>
            <p:ph type="title"/>
          </p:nvPr>
        </p:nvSpPr>
        <p:spPr/>
        <p:txBody>
          <a:bodyPr>
            <a:normAutofit/>
          </a:bodyPr>
          <a:lstStyle/>
          <a:p>
            <a:r>
              <a:rPr lang="sv-SE" dirty="0"/>
              <a:t>Security Center</a:t>
            </a:r>
            <a:endParaRPr lang="en-US" dirty="0"/>
          </a:p>
        </p:txBody>
      </p:sp>
      <p:grpSp>
        <p:nvGrpSpPr>
          <p:cNvPr id="9" name="Grupp 8">
            <a:extLst>
              <a:ext uri="{FF2B5EF4-FFF2-40B4-BE49-F238E27FC236}">
                <a16:creationId xmlns:a16="http://schemas.microsoft.com/office/drawing/2014/main" id="{2C3C282B-FE85-8805-9FD0-6B581659648E}"/>
              </a:ext>
            </a:extLst>
          </p:cNvPr>
          <p:cNvGrpSpPr/>
          <p:nvPr/>
        </p:nvGrpSpPr>
        <p:grpSpPr>
          <a:xfrm>
            <a:off x="3693233" y="1320732"/>
            <a:ext cx="8210857" cy="5038752"/>
            <a:chOff x="3826518" y="1339151"/>
            <a:chExt cx="8210857" cy="5038752"/>
          </a:xfrm>
        </p:grpSpPr>
        <p:pic>
          <p:nvPicPr>
            <p:cNvPr id="10" name="Picture 10" descr="Graphical user interface, application&#10;&#10;Description automatically generated">
              <a:extLst>
                <a:ext uri="{FF2B5EF4-FFF2-40B4-BE49-F238E27FC236}">
                  <a16:creationId xmlns:a16="http://schemas.microsoft.com/office/drawing/2014/main" id="{84CCF983-EE3E-A8DA-5327-0B17D8E1736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26518" y="1339151"/>
              <a:ext cx="8210857" cy="5038752"/>
            </a:xfrm>
            <a:prstGeom prst="rect">
              <a:avLst/>
            </a:prstGeom>
          </p:spPr>
        </p:pic>
        <p:pic>
          <p:nvPicPr>
            <p:cNvPr id="11" name="Bildobjekt 10">
              <a:extLst>
                <a:ext uri="{FF2B5EF4-FFF2-40B4-BE49-F238E27FC236}">
                  <a16:creationId xmlns:a16="http://schemas.microsoft.com/office/drawing/2014/main" id="{399C158A-40CA-8997-94EB-6D8C5299FAAC}"/>
                </a:ext>
              </a:extLst>
            </p:cNvPr>
            <p:cNvPicPr>
              <a:picLocks noChangeAspect="1"/>
            </p:cNvPicPr>
            <p:nvPr/>
          </p:nvPicPr>
          <p:blipFill rotWithShape="1">
            <a:blip r:embed="rId3">
              <a:extLst>
                <a:ext uri="{28A0092B-C50C-407E-A947-70E740481C1C}">
                  <a14:useLocalDpi xmlns:a14="http://schemas.microsoft.com/office/drawing/2010/main" val="0"/>
                </a:ext>
              </a:extLst>
            </a:blip>
            <a:srcRect b="13087"/>
            <a:stretch/>
          </p:blipFill>
          <p:spPr>
            <a:xfrm>
              <a:off x="4956329" y="1543161"/>
              <a:ext cx="5950159" cy="3677485"/>
            </a:xfrm>
            <a:prstGeom prst="rect">
              <a:avLst/>
            </a:prstGeom>
          </p:spPr>
        </p:pic>
      </p:grpSp>
      <p:sp>
        <p:nvSpPr>
          <p:cNvPr id="3" name="Rektangel 2">
            <a:extLst>
              <a:ext uri="{FF2B5EF4-FFF2-40B4-BE49-F238E27FC236}">
                <a16:creationId xmlns:a16="http://schemas.microsoft.com/office/drawing/2014/main" id="{80A2D988-7201-3D77-5238-2411A27EB40C}"/>
              </a:ext>
            </a:extLst>
          </p:cNvPr>
          <p:cNvSpPr/>
          <p:nvPr/>
        </p:nvSpPr>
        <p:spPr>
          <a:xfrm>
            <a:off x="164825" y="1827162"/>
            <a:ext cx="3381716" cy="33809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0" rIns="36000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FFC000"/>
                </a:solidFill>
                <a:effectLst/>
                <a:uLnTx/>
                <a:uFillTx/>
                <a:latin typeface="Font Awesome 5 Pro Light" panose="02000303000000000000" pitchFamily="50" charset="0"/>
              </a:rPr>
              <a:t></a:t>
            </a:r>
            <a:endParaRPr kumimoji="0" lang="en-US" sz="5400" b="1" i="0" u="none" strike="noStrike" kern="1200" cap="none" spc="0" normalizeH="0" baseline="0" noProof="0" dirty="0">
              <a:ln>
                <a:noFill/>
              </a:ln>
              <a:solidFill>
                <a:srgbClr val="FFC000"/>
              </a:solidFill>
              <a:effectLst/>
              <a:uLnTx/>
              <a:uFillTx/>
              <a:latin typeface="Abel Pro" panose="02000506030000020004" pitchFamily="2" charset="77"/>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chemeClr val="tx1"/>
                </a:solidFill>
                <a:effectLst/>
                <a:uLnTx/>
                <a:uFillTx/>
                <a:latin typeface="Abel Pro" panose="02000506030000020004" pitchFamily="2" charset="77"/>
                <a:ea typeface="+mn-ea"/>
                <a:cs typeface="+mn-cs"/>
              </a:rPr>
              <a:t>Fully automated scans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i="0" u="none" strike="noStrike" kern="1200" cap="none" spc="0" normalizeH="0" baseline="0" noProof="0" dirty="0">
                <a:ln>
                  <a:noFill/>
                </a:ln>
                <a:solidFill>
                  <a:schemeClr val="tx1"/>
                </a:solidFill>
                <a:effectLst/>
                <a:uLnTx/>
                <a:uFillTx/>
                <a:latin typeface="Abel Pro" panose="02000506030000020004" pitchFamily="2" charset="77"/>
                <a:ea typeface="+mn-ea"/>
                <a:cs typeface="+mn-cs"/>
              </a:rPr>
              <a:t>Scans are running in the background without impact on the system.</a:t>
            </a:r>
            <a:endParaRPr kumimoji="0" lang="en-US" sz="1400" b="0" i="0" u="none" strike="noStrike" kern="1200" cap="none" spc="0" normalizeH="0" baseline="0" noProof="0" dirty="0">
              <a:ln>
                <a:noFill/>
              </a:ln>
              <a:solidFill>
                <a:schemeClr val="tx1"/>
              </a:solidFill>
              <a:effectLst/>
              <a:uLnTx/>
              <a:uFillTx/>
              <a:latin typeface="Abel" panose="02000506030000020004" pitchFamily="2" charset="0"/>
              <a:ea typeface="+mn-ea"/>
              <a:cs typeface="+mn-cs"/>
            </a:endParaRPr>
          </a:p>
        </p:txBody>
      </p:sp>
      <p:cxnSp>
        <p:nvCxnSpPr>
          <p:cNvPr id="4" name="Google Shape;523;p15">
            <a:extLst>
              <a:ext uri="{FF2B5EF4-FFF2-40B4-BE49-F238E27FC236}">
                <a16:creationId xmlns:a16="http://schemas.microsoft.com/office/drawing/2014/main" id="{24DD5E6C-7EBA-4B53-2892-38B5A56E8BEE}"/>
              </a:ext>
            </a:extLst>
          </p:cNvPr>
          <p:cNvCxnSpPr>
            <a:cxnSpLocks/>
          </p:cNvCxnSpPr>
          <p:nvPr/>
        </p:nvCxnSpPr>
        <p:spPr>
          <a:xfrm>
            <a:off x="3756300" y="1764673"/>
            <a:ext cx="0" cy="3518005"/>
          </a:xfrm>
          <a:prstGeom prst="straightConnector1">
            <a:avLst/>
          </a:prstGeom>
          <a:noFill/>
          <a:ln w="9525" cap="flat" cmpd="sng">
            <a:solidFill>
              <a:srgbClr val="092440"/>
            </a:solidFill>
            <a:prstDash val="solid"/>
            <a:miter lim="800000"/>
            <a:headEnd type="none" w="sm" len="sm"/>
            <a:tailEnd type="none" w="sm" len="sm"/>
          </a:ln>
        </p:spPr>
      </p:cxnSp>
    </p:spTree>
    <p:extLst>
      <p:ext uri="{BB962C8B-B14F-4D97-AF65-F5344CB8AC3E}">
        <p14:creationId xmlns:p14="http://schemas.microsoft.com/office/powerpoint/2010/main" val="2150687218"/>
      </p:ext>
    </p:extLst>
  </p:cSld>
  <p:clrMapOvr>
    <a:masterClrMapping/>
  </p:clrMapOvr>
  <p:transition spd="slow">
    <p:wip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0AAECE91-1DB2-8D6E-0BDE-CD316797F883}"/>
              </a:ext>
            </a:extLst>
          </p:cNvPr>
          <p:cNvSpPr>
            <a:spLocks noGrp="1"/>
          </p:cNvSpPr>
          <p:nvPr>
            <p:ph type="title"/>
          </p:nvPr>
        </p:nvSpPr>
        <p:spPr/>
        <p:txBody>
          <a:bodyPr/>
          <a:lstStyle/>
          <a:p>
            <a:r>
              <a:rPr lang="sv-SE" dirty="0"/>
              <a:t>ASV SCANNING</a:t>
            </a:r>
          </a:p>
        </p:txBody>
      </p:sp>
      <p:sp>
        <p:nvSpPr>
          <p:cNvPr id="6" name="Rektangel: rundade hörn 5">
            <a:extLst>
              <a:ext uri="{FF2B5EF4-FFF2-40B4-BE49-F238E27FC236}">
                <a16:creationId xmlns:a16="http://schemas.microsoft.com/office/drawing/2014/main" id="{0EB88815-93B6-D321-01F5-44905618B0C5}"/>
              </a:ext>
            </a:extLst>
          </p:cNvPr>
          <p:cNvSpPr/>
          <p:nvPr/>
        </p:nvSpPr>
        <p:spPr>
          <a:xfrm>
            <a:off x="2709022" y="1423269"/>
            <a:ext cx="8183223" cy="1777580"/>
          </a:xfrm>
          <a:prstGeom prst="roundRect">
            <a:avLst>
              <a:gd name="adj" fmla="val 8722"/>
            </a:avLst>
          </a:prstGeom>
          <a:noFill/>
          <a:ln w="28575">
            <a:solidFill>
              <a:srgbClr val="FFC000"/>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7" name="Rektangel 6">
            <a:extLst>
              <a:ext uri="{FF2B5EF4-FFF2-40B4-BE49-F238E27FC236}">
                <a16:creationId xmlns:a16="http://schemas.microsoft.com/office/drawing/2014/main" id="{CF519FED-7F46-852D-5563-4CCF2321E023}"/>
              </a:ext>
            </a:extLst>
          </p:cNvPr>
          <p:cNvSpPr/>
          <p:nvPr/>
        </p:nvSpPr>
        <p:spPr>
          <a:xfrm>
            <a:off x="2340450" y="2395509"/>
            <a:ext cx="8841057" cy="90362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1026" name="Picture 2" descr="A firewall icon in isometric editable design 6530672 Vector ...">
            <a:extLst>
              <a:ext uri="{FF2B5EF4-FFF2-40B4-BE49-F238E27FC236}">
                <a16:creationId xmlns:a16="http://schemas.microsoft.com/office/drawing/2014/main" id="{E215EC81-6ECD-9F94-2388-CD3C7CE6A0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8191318" y="2720034"/>
            <a:ext cx="2219285" cy="2219285"/>
          </a:xfrm>
          <a:prstGeom prst="rect">
            <a:avLst/>
          </a:prstGeom>
          <a:noFill/>
          <a:extLst>
            <a:ext uri="{909E8E84-426E-40DD-AFC4-6F175D3DCCD1}">
              <a14:hiddenFill xmlns:a14="http://schemas.microsoft.com/office/drawing/2010/main">
                <a:solidFill>
                  <a:srgbClr val="FFFFFF"/>
                </a:solidFill>
              </a14:hiddenFill>
            </a:ext>
          </a:extLst>
        </p:spPr>
      </p:pic>
      <p:pic>
        <p:nvPicPr>
          <p:cNvPr id="49" name="Graphic 17">
            <a:extLst>
              <a:ext uri="{FF2B5EF4-FFF2-40B4-BE49-F238E27FC236}">
                <a16:creationId xmlns:a16="http://schemas.microsoft.com/office/drawing/2014/main" id="{AAE6CC45-8470-5445-DEC6-DBCE2E97C71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92059" y="2527223"/>
            <a:ext cx="650754" cy="650754"/>
          </a:xfrm>
          <a:prstGeom prst="rect">
            <a:avLst/>
          </a:prstGeom>
        </p:spPr>
      </p:pic>
      <p:grpSp>
        <p:nvGrpSpPr>
          <p:cNvPr id="10" name="Grupp 9">
            <a:extLst>
              <a:ext uri="{FF2B5EF4-FFF2-40B4-BE49-F238E27FC236}">
                <a16:creationId xmlns:a16="http://schemas.microsoft.com/office/drawing/2014/main" id="{E2E05962-99A6-476D-6B0E-C4EA9304E3D6}"/>
              </a:ext>
            </a:extLst>
          </p:cNvPr>
          <p:cNvGrpSpPr/>
          <p:nvPr/>
        </p:nvGrpSpPr>
        <p:grpSpPr>
          <a:xfrm>
            <a:off x="10288995" y="3277343"/>
            <a:ext cx="1318403" cy="921426"/>
            <a:chOff x="10305397" y="2818093"/>
            <a:chExt cx="1318403" cy="921426"/>
          </a:xfrm>
        </p:grpSpPr>
        <p:sp>
          <p:nvSpPr>
            <p:cNvPr id="22" name="Rektangel: rundade hörn 21">
              <a:extLst>
                <a:ext uri="{FF2B5EF4-FFF2-40B4-BE49-F238E27FC236}">
                  <a16:creationId xmlns:a16="http://schemas.microsoft.com/office/drawing/2014/main" id="{6AC27253-6CAE-AA44-BDC9-7662F23D838C}"/>
                </a:ext>
              </a:extLst>
            </p:cNvPr>
            <p:cNvSpPr/>
            <p:nvPr/>
          </p:nvSpPr>
          <p:spPr>
            <a:xfrm>
              <a:off x="10305397" y="2818093"/>
              <a:ext cx="1318403" cy="921426"/>
            </a:xfrm>
            <a:prstGeom prst="roundRect">
              <a:avLst>
                <a:gd name="adj" fmla="val 7077"/>
              </a:avLst>
            </a:prstGeom>
            <a:solidFill>
              <a:schemeClr val="bg1"/>
            </a:solidFill>
            <a:ln w="12700">
              <a:solidFill>
                <a:srgbClr val="092440"/>
              </a:solidFill>
            </a:ln>
          </p:spPr>
          <p:style>
            <a:lnRef idx="2">
              <a:schemeClr val="accent1">
                <a:shade val="50000"/>
              </a:schemeClr>
            </a:lnRef>
            <a:fillRef idx="1">
              <a:schemeClr val="accent1"/>
            </a:fillRef>
            <a:effectRef idx="0">
              <a:schemeClr val="accent1"/>
            </a:effectRef>
            <a:fontRef idx="minor">
              <a:schemeClr val="lt1"/>
            </a:fontRef>
          </p:style>
          <p:txBody>
            <a:bodyPr tIns="90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0243E"/>
                </a:solidFill>
                <a:effectLst/>
                <a:uLnTx/>
                <a:uFillTx/>
                <a:latin typeface="Font Awesome 5 Pro Light" panose="020003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0243E"/>
                </a:solidFill>
                <a:effectLst/>
                <a:uLnTx/>
                <a:uFillTx/>
                <a:latin typeface="Font Awesome 5 Pro Light" panose="020003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i="0" u="none" strike="noStrike" kern="1200" cap="none" spc="0" normalizeH="0" baseline="0" noProof="0" dirty="0">
                  <a:ln>
                    <a:noFill/>
                  </a:ln>
                  <a:solidFill>
                    <a:srgbClr val="10243E"/>
                  </a:solidFill>
                  <a:effectLst/>
                  <a:uLnTx/>
                  <a:uFillTx/>
                  <a:latin typeface="Abel Pro" panose="02000506030000020004" pitchFamily="50" charset="0"/>
                </a:rPr>
                <a:t>Internal infrastructure</a:t>
              </a:r>
            </a:p>
          </p:txBody>
        </p:sp>
        <p:pic>
          <p:nvPicPr>
            <p:cNvPr id="23" name="Graphic 38">
              <a:extLst>
                <a:ext uri="{FF2B5EF4-FFF2-40B4-BE49-F238E27FC236}">
                  <a16:creationId xmlns:a16="http://schemas.microsoft.com/office/drawing/2014/main" id="{543ACA7D-3A1B-B74B-99C5-9A6B8F96677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441965" y="3024333"/>
              <a:ext cx="286563" cy="229250"/>
            </a:xfrm>
            <a:prstGeom prst="rect">
              <a:avLst/>
            </a:prstGeom>
          </p:spPr>
        </p:pic>
        <p:pic>
          <p:nvPicPr>
            <p:cNvPr id="27" name="Graphic 39">
              <a:extLst>
                <a:ext uri="{FF2B5EF4-FFF2-40B4-BE49-F238E27FC236}">
                  <a16:creationId xmlns:a16="http://schemas.microsoft.com/office/drawing/2014/main" id="{BF167268-18F5-C067-E952-290C0EDDEE8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824047" y="3020357"/>
              <a:ext cx="286563" cy="229250"/>
            </a:xfrm>
            <a:prstGeom prst="rect">
              <a:avLst/>
            </a:prstGeom>
          </p:spPr>
        </p:pic>
        <p:pic>
          <p:nvPicPr>
            <p:cNvPr id="34" name="Graphic 40">
              <a:extLst>
                <a:ext uri="{FF2B5EF4-FFF2-40B4-BE49-F238E27FC236}">
                  <a16:creationId xmlns:a16="http://schemas.microsoft.com/office/drawing/2014/main" id="{66057321-E408-FAEA-3C26-4ECFBEEF948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98726" y="3020357"/>
              <a:ext cx="286563" cy="229250"/>
            </a:xfrm>
            <a:prstGeom prst="rect">
              <a:avLst/>
            </a:prstGeom>
          </p:spPr>
        </p:pic>
        <p:pic>
          <p:nvPicPr>
            <p:cNvPr id="36" name="Graphic 41">
              <a:extLst>
                <a:ext uri="{FF2B5EF4-FFF2-40B4-BE49-F238E27FC236}">
                  <a16:creationId xmlns:a16="http://schemas.microsoft.com/office/drawing/2014/main" id="{7CD551B2-209D-4E62-8238-DBE18C221BE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441965" y="2879653"/>
              <a:ext cx="286563" cy="229250"/>
            </a:xfrm>
            <a:prstGeom prst="rect">
              <a:avLst/>
            </a:prstGeom>
          </p:spPr>
        </p:pic>
        <p:pic>
          <p:nvPicPr>
            <p:cNvPr id="37" name="Graphic 42">
              <a:extLst>
                <a:ext uri="{FF2B5EF4-FFF2-40B4-BE49-F238E27FC236}">
                  <a16:creationId xmlns:a16="http://schemas.microsoft.com/office/drawing/2014/main" id="{D00890FA-FDC7-07E7-2CE8-5187A728988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813975" y="2879653"/>
              <a:ext cx="286563" cy="229250"/>
            </a:xfrm>
            <a:prstGeom prst="rect">
              <a:avLst/>
            </a:prstGeom>
          </p:spPr>
        </p:pic>
        <p:pic>
          <p:nvPicPr>
            <p:cNvPr id="38" name="Graphic 43">
              <a:extLst>
                <a:ext uri="{FF2B5EF4-FFF2-40B4-BE49-F238E27FC236}">
                  <a16:creationId xmlns:a16="http://schemas.microsoft.com/office/drawing/2014/main" id="{6A9D2110-47B6-4DE8-A9DD-7955F108770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97909" y="2880220"/>
              <a:ext cx="286563" cy="229250"/>
            </a:xfrm>
            <a:prstGeom prst="rect">
              <a:avLst/>
            </a:prstGeom>
          </p:spPr>
        </p:pic>
      </p:grpSp>
      <p:sp>
        <p:nvSpPr>
          <p:cNvPr id="17" name="Moln 16">
            <a:extLst>
              <a:ext uri="{FF2B5EF4-FFF2-40B4-BE49-F238E27FC236}">
                <a16:creationId xmlns:a16="http://schemas.microsoft.com/office/drawing/2014/main" id="{9094EE68-5C9B-78A3-012E-EA4DFA7C325A}"/>
              </a:ext>
            </a:extLst>
          </p:cNvPr>
          <p:cNvSpPr/>
          <p:nvPr/>
        </p:nvSpPr>
        <p:spPr>
          <a:xfrm>
            <a:off x="889154" y="1959116"/>
            <a:ext cx="1659429" cy="1175304"/>
          </a:xfrm>
          <a:prstGeom prst="cloud">
            <a:avLst/>
          </a:prstGeom>
          <a:solidFill>
            <a:schemeClr val="bg1"/>
          </a:solidFill>
          <a:ln>
            <a:solidFill>
              <a:srgbClr val="0924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0243E"/>
              </a:solidFill>
              <a:effectLst/>
              <a:uLnTx/>
              <a:uFillTx/>
              <a:latin typeface="Abel" panose="02000506030000020004" pitchFamily="2" charset="0"/>
              <a:ea typeface="+mn-ea"/>
              <a:cs typeface="+mn-cs"/>
            </a:endParaRPr>
          </a:p>
        </p:txBody>
      </p:sp>
      <p:sp>
        <p:nvSpPr>
          <p:cNvPr id="25" name="Rektangel: rundade hörn 24">
            <a:extLst>
              <a:ext uri="{FF2B5EF4-FFF2-40B4-BE49-F238E27FC236}">
                <a16:creationId xmlns:a16="http://schemas.microsoft.com/office/drawing/2014/main" id="{040F3177-30DC-93AB-C584-FE2E72675305}"/>
              </a:ext>
            </a:extLst>
          </p:cNvPr>
          <p:cNvSpPr/>
          <p:nvPr/>
        </p:nvSpPr>
        <p:spPr>
          <a:xfrm>
            <a:off x="1358455" y="2382057"/>
            <a:ext cx="2701139" cy="2635152"/>
          </a:xfrm>
          <a:prstGeom prst="roundRect">
            <a:avLst>
              <a:gd name="adj" fmla="val 6133"/>
            </a:avLst>
          </a:prstGeom>
          <a:solidFill>
            <a:srgbClr val="092440"/>
          </a:solidFill>
          <a:ln w="12700">
            <a:noFill/>
          </a:ln>
        </p:spPr>
        <p:style>
          <a:lnRef idx="2">
            <a:schemeClr val="accent1">
              <a:shade val="50000"/>
            </a:schemeClr>
          </a:lnRef>
          <a:fillRef idx="1">
            <a:schemeClr val="accent1"/>
          </a:fillRef>
          <a:effectRef idx="0">
            <a:schemeClr val="accent1"/>
          </a:effectRef>
          <a:fontRef idx="minor">
            <a:schemeClr val="lt1"/>
          </a:fontRef>
        </p:style>
        <p:txBody>
          <a:bodyPr tIns="90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bel" panose="02000506030000020004" pitchFamily="2" charset="0"/>
              <a:ea typeface="+mn-ea"/>
              <a:cs typeface="+mn-cs"/>
            </a:endParaRPr>
          </a:p>
        </p:txBody>
      </p:sp>
      <p:pic>
        <p:nvPicPr>
          <p:cNvPr id="26" name="Bildobjekt 25">
            <a:extLst>
              <a:ext uri="{FF2B5EF4-FFF2-40B4-BE49-F238E27FC236}">
                <a16:creationId xmlns:a16="http://schemas.microsoft.com/office/drawing/2014/main" id="{3AD5B3B8-855A-6D3C-112D-5F6FC2EA6E3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621935" y="2635063"/>
            <a:ext cx="2072430" cy="468169"/>
          </a:xfrm>
          <a:prstGeom prst="rect">
            <a:avLst/>
          </a:prstGeom>
        </p:spPr>
      </p:pic>
      <p:pic>
        <p:nvPicPr>
          <p:cNvPr id="24" name="Graphic 17">
            <a:extLst>
              <a:ext uri="{FF2B5EF4-FFF2-40B4-BE49-F238E27FC236}">
                <a16:creationId xmlns:a16="http://schemas.microsoft.com/office/drawing/2014/main" id="{4BE9AB48-7FA1-138D-5993-D0597E9C2C1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00201" y="3449382"/>
            <a:ext cx="1017646" cy="1017646"/>
          </a:xfrm>
          <a:prstGeom prst="rect">
            <a:avLst/>
          </a:prstGeom>
        </p:spPr>
      </p:pic>
      <p:grpSp>
        <p:nvGrpSpPr>
          <p:cNvPr id="44" name="Grupp 43">
            <a:extLst>
              <a:ext uri="{FF2B5EF4-FFF2-40B4-BE49-F238E27FC236}">
                <a16:creationId xmlns:a16="http://schemas.microsoft.com/office/drawing/2014/main" id="{1C0B7459-CA19-8CE0-7CC8-704E8625226F}"/>
              </a:ext>
            </a:extLst>
          </p:cNvPr>
          <p:cNvGrpSpPr/>
          <p:nvPr/>
        </p:nvGrpSpPr>
        <p:grpSpPr>
          <a:xfrm>
            <a:off x="515006" y="4467028"/>
            <a:ext cx="2240834" cy="1375131"/>
            <a:chOff x="3826518" y="1339151"/>
            <a:chExt cx="8210857" cy="5038752"/>
          </a:xfrm>
        </p:grpSpPr>
        <p:pic>
          <p:nvPicPr>
            <p:cNvPr id="45" name="Picture 10" descr="Graphical user interface, application&#10;&#10;Description automatically generated">
              <a:extLst>
                <a:ext uri="{FF2B5EF4-FFF2-40B4-BE49-F238E27FC236}">
                  <a16:creationId xmlns:a16="http://schemas.microsoft.com/office/drawing/2014/main" id="{FC9FCDFD-AD3C-0856-530B-870B3BA8B1B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826518" y="1339151"/>
              <a:ext cx="8210857" cy="5038752"/>
            </a:xfrm>
            <a:prstGeom prst="rect">
              <a:avLst/>
            </a:prstGeom>
          </p:spPr>
        </p:pic>
        <p:pic>
          <p:nvPicPr>
            <p:cNvPr id="46" name="Bildobjekt 45">
              <a:extLst>
                <a:ext uri="{FF2B5EF4-FFF2-40B4-BE49-F238E27FC236}">
                  <a16:creationId xmlns:a16="http://schemas.microsoft.com/office/drawing/2014/main" id="{05307FB2-9FC5-F12B-EA32-30D001C92373}"/>
                </a:ext>
              </a:extLst>
            </p:cNvPr>
            <p:cNvPicPr>
              <a:picLocks noChangeAspect="1"/>
            </p:cNvPicPr>
            <p:nvPr/>
          </p:nvPicPr>
          <p:blipFill rotWithShape="1">
            <a:blip r:embed="rId9">
              <a:extLst>
                <a:ext uri="{28A0092B-C50C-407E-A947-70E740481C1C}">
                  <a14:useLocalDpi xmlns:a14="http://schemas.microsoft.com/office/drawing/2010/main" val="0"/>
                </a:ext>
              </a:extLst>
            </a:blip>
            <a:srcRect b="13087"/>
            <a:stretch/>
          </p:blipFill>
          <p:spPr>
            <a:xfrm>
              <a:off x="4956329" y="1543161"/>
              <a:ext cx="5950159" cy="3677485"/>
            </a:xfrm>
            <a:prstGeom prst="rect">
              <a:avLst/>
            </a:prstGeom>
          </p:spPr>
        </p:pic>
      </p:grpSp>
      <p:pic>
        <p:nvPicPr>
          <p:cNvPr id="3" name="Picture 2" descr="Wifi Signal - Free technology icons">
            <a:extLst>
              <a:ext uri="{FF2B5EF4-FFF2-40B4-BE49-F238E27FC236}">
                <a16:creationId xmlns:a16="http://schemas.microsoft.com/office/drawing/2014/main" id="{47B46EBD-FA40-BE82-F93D-20E0E1DF87C5}"/>
              </a:ext>
            </a:extLst>
          </p:cNvPr>
          <p:cNvPicPr>
            <a:picLocks noChangeAspect="1" noChangeArrowheads="1"/>
          </p:cNvPicPr>
          <p:nvPr/>
        </p:nvPicPr>
        <p:blipFill>
          <a:blip r:embed="rId10">
            <a:alphaModFix amt="5000"/>
            <a:extLst>
              <a:ext uri="{28A0092B-C50C-407E-A947-70E740481C1C}">
                <a14:useLocalDpi xmlns:a14="http://schemas.microsoft.com/office/drawing/2010/main" val="0"/>
              </a:ext>
            </a:extLst>
          </a:blip>
          <a:srcRect/>
          <a:stretch>
            <a:fillRect/>
          </a:stretch>
        </p:blipFill>
        <p:spPr bwMode="auto">
          <a:xfrm rot="5400000">
            <a:off x="2887021" y="1261233"/>
            <a:ext cx="4876800" cy="4876800"/>
          </a:xfrm>
          <a:prstGeom prst="rect">
            <a:avLst/>
          </a:prstGeom>
          <a:noFill/>
          <a:extLst>
            <a:ext uri="{909E8E84-426E-40DD-AFC4-6F175D3DCCD1}">
              <a14:hiddenFill xmlns:a14="http://schemas.microsoft.com/office/drawing/2010/main">
                <a:solidFill>
                  <a:srgbClr val="FFFFFF"/>
                </a:solidFill>
              </a14:hiddenFill>
            </a:ext>
          </a:extLst>
        </p:spPr>
      </p:pic>
      <p:cxnSp>
        <p:nvCxnSpPr>
          <p:cNvPr id="41" name="Rak pilkoppling 40">
            <a:extLst>
              <a:ext uri="{FF2B5EF4-FFF2-40B4-BE49-F238E27FC236}">
                <a16:creationId xmlns:a16="http://schemas.microsoft.com/office/drawing/2014/main" id="{CE305313-4D5E-4D40-AA77-9CA369835B92}"/>
              </a:ext>
            </a:extLst>
          </p:cNvPr>
          <p:cNvCxnSpPr>
            <a:cxnSpLocks/>
            <a:stCxn id="33" idx="2"/>
            <a:endCxn id="35" idx="0"/>
          </p:cNvCxnSpPr>
          <p:nvPr/>
        </p:nvCxnSpPr>
        <p:spPr>
          <a:xfrm flipH="1">
            <a:off x="6259311" y="4669441"/>
            <a:ext cx="1" cy="514677"/>
          </a:xfrm>
          <a:prstGeom prst="straightConnector1">
            <a:avLst/>
          </a:prstGeom>
          <a:ln w="28575">
            <a:solidFill>
              <a:srgbClr val="FFC000"/>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sp>
        <p:nvSpPr>
          <p:cNvPr id="19" name="Moln 18">
            <a:extLst>
              <a:ext uri="{FF2B5EF4-FFF2-40B4-BE49-F238E27FC236}">
                <a16:creationId xmlns:a16="http://schemas.microsoft.com/office/drawing/2014/main" id="{C64ABC03-4D81-DAF4-10C0-4C22B39724FD}"/>
              </a:ext>
            </a:extLst>
          </p:cNvPr>
          <p:cNvSpPr/>
          <p:nvPr/>
        </p:nvSpPr>
        <p:spPr>
          <a:xfrm>
            <a:off x="5785577" y="1775209"/>
            <a:ext cx="1659429" cy="1175304"/>
          </a:xfrm>
          <a:prstGeom prst="cloud">
            <a:avLst/>
          </a:prstGeom>
          <a:solidFill>
            <a:schemeClr val="bg1"/>
          </a:solidFill>
          <a:ln>
            <a:solidFill>
              <a:srgbClr val="0924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0243E"/>
              </a:solidFill>
              <a:effectLst/>
              <a:uLnTx/>
              <a:uFillTx/>
              <a:latin typeface="Abel" panose="02000506030000020004" pitchFamily="2" charset="0"/>
              <a:ea typeface="+mn-ea"/>
              <a:cs typeface="+mn-cs"/>
            </a:endParaRPr>
          </a:p>
        </p:txBody>
      </p:sp>
      <p:sp>
        <p:nvSpPr>
          <p:cNvPr id="5" name="Rektangel: rundade hörn 4">
            <a:extLst>
              <a:ext uri="{FF2B5EF4-FFF2-40B4-BE49-F238E27FC236}">
                <a16:creationId xmlns:a16="http://schemas.microsoft.com/office/drawing/2014/main" id="{42CFC3A9-D7F9-C645-B487-4E316B1D98E2}"/>
              </a:ext>
            </a:extLst>
          </p:cNvPr>
          <p:cNvSpPr/>
          <p:nvPr/>
        </p:nvSpPr>
        <p:spPr>
          <a:xfrm>
            <a:off x="4667324" y="2113286"/>
            <a:ext cx="2325004" cy="1765581"/>
          </a:xfrm>
          <a:prstGeom prst="roundRect">
            <a:avLst>
              <a:gd name="adj" fmla="val 7077"/>
            </a:avLst>
          </a:prstGeom>
          <a:solidFill>
            <a:schemeClr val="bg1"/>
          </a:solidFill>
          <a:ln w="12700">
            <a:solidFill>
              <a:srgbClr val="092440"/>
            </a:solidFill>
          </a:ln>
        </p:spPr>
        <p:style>
          <a:lnRef idx="2">
            <a:schemeClr val="accent1">
              <a:shade val="50000"/>
            </a:schemeClr>
          </a:lnRef>
          <a:fillRef idx="1">
            <a:schemeClr val="accent1"/>
          </a:fillRef>
          <a:effectRef idx="0">
            <a:schemeClr val="accent1"/>
          </a:effectRef>
          <a:fontRef idx="minor">
            <a:schemeClr val="lt1"/>
          </a:fontRef>
        </p:style>
        <p:txBody>
          <a:bodyPr tIns="90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0243E"/>
              </a:solidFill>
              <a:effectLst/>
              <a:uLnTx/>
              <a:uFillTx/>
              <a:latin typeface="Font Awesome 5 Pro Light" panose="020003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0243E"/>
              </a:solidFill>
              <a:effectLst/>
              <a:uLnTx/>
              <a:uFillTx/>
              <a:latin typeface="Font Awesome 5 Pro Light" panose="020003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i="0" u="none" strike="noStrike" kern="1200" cap="none" spc="0" normalizeH="0" baseline="0" noProof="0" dirty="0">
                <a:ln>
                  <a:noFill/>
                </a:ln>
                <a:solidFill>
                  <a:srgbClr val="10243E"/>
                </a:solidFill>
                <a:effectLst/>
                <a:uLnTx/>
                <a:uFillTx/>
                <a:latin typeface="Abel Pro" panose="02000506030000020004" pitchFamily="50" charset="0"/>
              </a:rPr>
              <a:t>E-commerce infrastructure</a:t>
            </a:r>
          </a:p>
        </p:txBody>
      </p:sp>
      <p:pic>
        <p:nvPicPr>
          <p:cNvPr id="11" name="Graphic 38">
            <a:extLst>
              <a:ext uri="{FF2B5EF4-FFF2-40B4-BE49-F238E27FC236}">
                <a16:creationId xmlns:a16="http://schemas.microsoft.com/office/drawing/2014/main" id="{6BF02CAB-35D5-D93A-A679-FEF73ED23C9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330012" y="2662534"/>
            <a:ext cx="304800" cy="243840"/>
          </a:xfrm>
          <a:prstGeom prst="rect">
            <a:avLst/>
          </a:prstGeom>
        </p:spPr>
      </p:pic>
      <p:pic>
        <p:nvPicPr>
          <p:cNvPr id="12" name="Graphic 39">
            <a:extLst>
              <a:ext uri="{FF2B5EF4-FFF2-40B4-BE49-F238E27FC236}">
                <a16:creationId xmlns:a16="http://schemas.microsoft.com/office/drawing/2014/main" id="{688C20C4-2E6C-A717-D7F0-79790E51367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712094" y="2658558"/>
            <a:ext cx="304800" cy="243840"/>
          </a:xfrm>
          <a:prstGeom prst="rect">
            <a:avLst/>
          </a:prstGeom>
        </p:spPr>
      </p:pic>
      <p:pic>
        <p:nvPicPr>
          <p:cNvPr id="13" name="Graphic 40">
            <a:extLst>
              <a:ext uri="{FF2B5EF4-FFF2-40B4-BE49-F238E27FC236}">
                <a16:creationId xmlns:a16="http://schemas.microsoft.com/office/drawing/2014/main" id="{AD8B25FC-9A6E-4028-2E18-11806075708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086773" y="2658558"/>
            <a:ext cx="304800" cy="243840"/>
          </a:xfrm>
          <a:prstGeom prst="rect">
            <a:avLst/>
          </a:prstGeom>
        </p:spPr>
      </p:pic>
      <p:pic>
        <p:nvPicPr>
          <p:cNvPr id="14" name="Graphic 41">
            <a:extLst>
              <a:ext uri="{FF2B5EF4-FFF2-40B4-BE49-F238E27FC236}">
                <a16:creationId xmlns:a16="http://schemas.microsoft.com/office/drawing/2014/main" id="{92945251-9399-6D8E-5BA2-255A807488C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325365" y="2409165"/>
            <a:ext cx="304800" cy="243840"/>
          </a:xfrm>
          <a:prstGeom prst="rect">
            <a:avLst/>
          </a:prstGeom>
        </p:spPr>
      </p:pic>
      <p:pic>
        <p:nvPicPr>
          <p:cNvPr id="15" name="Graphic 42">
            <a:extLst>
              <a:ext uri="{FF2B5EF4-FFF2-40B4-BE49-F238E27FC236}">
                <a16:creationId xmlns:a16="http://schemas.microsoft.com/office/drawing/2014/main" id="{B3DFB8B1-3A02-F4AC-7EF5-C245D73C931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697375" y="2409165"/>
            <a:ext cx="304800" cy="243840"/>
          </a:xfrm>
          <a:prstGeom prst="rect">
            <a:avLst/>
          </a:prstGeom>
        </p:spPr>
      </p:pic>
      <p:pic>
        <p:nvPicPr>
          <p:cNvPr id="16" name="Graphic 43">
            <a:extLst>
              <a:ext uri="{FF2B5EF4-FFF2-40B4-BE49-F238E27FC236}">
                <a16:creationId xmlns:a16="http://schemas.microsoft.com/office/drawing/2014/main" id="{E3769196-FAD5-47DD-2136-E6C0161E545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081309" y="2409732"/>
            <a:ext cx="304800" cy="243840"/>
          </a:xfrm>
          <a:prstGeom prst="rect">
            <a:avLst/>
          </a:prstGeom>
        </p:spPr>
      </p:pic>
      <p:sp>
        <p:nvSpPr>
          <p:cNvPr id="35" name="Rektangel: rundade hörn 34">
            <a:extLst>
              <a:ext uri="{FF2B5EF4-FFF2-40B4-BE49-F238E27FC236}">
                <a16:creationId xmlns:a16="http://schemas.microsoft.com/office/drawing/2014/main" id="{DCF8242E-3E3E-C8F3-6BA1-4F1453C209AE}"/>
              </a:ext>
            </a:extLst>
          </p:cNvPr>
          <p:cNvSpPr/>
          <p:nvPr/>
        </p:nvSpPr>
        <p:spPr>
          <a:xfrm>
            <a:off x="5620276" y="5184118"/>
            <a:ext cx="1278069" cy="953915"/>
          </a:xfrm>
          <a:prstGeom prst="roundRect">
            <a:avLst>
              <a:gd name="adj" fmla="val 7077"/>
            </a:avLst>
          </a:prstGeom>
          <a:solidFill>
            <a:schemeClr val="bg1"/>
          </a:solidFill>
          <a:ln w="6350">
            <a:solidFill>
              <a:srgbClr val="092440"/>
            </a:solidFill>
          </a:ln>
        </p:spPr>
        <p:style>
          <a:lnRef idx="2">
            <a:schemeClr val="accent1">
              <a:shade val="50000"/>
            </a:schemeClr>
          </a:lnRef>
          <a:fillRef idx="1">
            <a:schemeClr val="accent1"/>
          </a:fillRef>
          <a:effectRef idx="0">
            <a:schemeClr val="accent1"/>
          </a:effectRef>
          <a:fontRef idx="minor">
            <a:schemeClr val="lt1"/>
          </a:fontRef>
        </p:style>
        <p:txBody>
          <a:bodyPr tIns="90000" rtlCol="0" anchor="ctr"/>
          <a:lstStyle/>
          <a:p>
            <a:pPr algn="ctr"/>
            <a:endParaRPr lang="sv-SE" sz="1000" dirty="0">
              <a:solidFill>
                <a:srgbClr val="FFC000"/>
              </a:solidFill>
              <a:latin typeface="Font Awesome 5 Pro Light" panose="02000303000000000000" pitchFamily="50" charset="0"/>
            </a:endParaRPr>
          </a:p>
          <a:p>
            <a:pPr algn="ctr"/>
            <a:r>
              <a:rPr lang="sv-SE" sz="1800" dirty="0">
                <a:solidFill>
                  <a:srgbClr val="FFC000"/>
                </a:solidFill>
                <a:latin typeface="Font Awesome 5 Pro Light" panose="02000303000000000000" pitchFamily="50" charset="0"/>
              </a:rPr>
              <a:t></a:t>
            </a:r>
            <a:endParaRPr lang="sv-SE" sz="1800" dirty="0"/>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500" b="0" i="0" u="none" strike="noStrike" kern="1200" cap="none" spc="0" normalizeH="0" baseline="0" noProof="0" dirty="0">
              <a:ln>
                <a:noFill/>
              </a:ln>
              <a:solidFill>
                <a:srgbClr val="10243E"/>
              </a:solidFill>
              <a:effectLst/>
              <a:uLnTx/>
              <a:uFillTx/>
              <a:latin typeface="Font Awesome 5 Pro Light" panose="020003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rgbClr val="10243E"/>
                </a:solidFill>
                <a:latin typeface="Abel Pro" panose="02000506030000020004" pitchFamily="50" charset="0"/>
              </a:rPr>
              <a:t>Payment Service</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rgbClr val="10243E"/>
                </a:solidFill>
                <a:latin typeface="Abel Pro" panose="02000506030000020004" pitchFamily="50" charset="0"/>
              </a:rPr>
              <a:t>P</a:t>
            </a:r>
            <a:r>
              <a:rPr kumimoji="0" lang="en-US" sz="1000" i="0" u="none" strike="noStrike" kern="1200" cap="none" spc="0" normalizeH="0" baseline="0" noProof="0" dirty="0" err="1">
                <a:ln>
                  <a:noFill/>
                </a:ln>
                <a:solidFill>
                  <a:srgbClr val="10243E"/>
                </a:solidFill>
                <a:effectLst/>
                <a:uLnTx/>
                <a:uFillTx/>
                <a:latin typeface="Abel Pro" panose="02000506030000020004" pitchFamily="50" charset="0"/>
              </a:rPr>
              <a:t>rovide</a:t>
            </a:r>
            <a:r>
              <a:rPr lang="en-US" sz="1000" dirty="0">
                <a:solidFill>
                  <a:srgbClr val="10243E"/>
                </a:solidFill>
                <a:latin typeface="Abel Pro" panose="02000506030000020004" pitchFamily="50" charset="0"/>
              </a:rPr>
              <a:t>r (PSP)</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dirty="0">
              <a:ln>
                <a:noFill/>
              </a:ln>
              <a:solidFill>
                <a:srgbClr val="10243E"/>
              </a:solidFill>
              <a:effectLst/>
              <a:uLnTx/>
              <a:uFillTx/>
              <a:latin typeface="Abel Pro" panose="02000506030000020004" pitchFamily="50" charset="0"/>
            </a:endParaRPr>
          </a:p>
        </p:txBody>
      </p:sp>
      <p:grpSp>
        <p:nvGrpSpPr>
          <p:cNvPr id="4" name="Grupp 3">
            <a:extLst>
              <a:ext uri="{FF2B5EF4-FFF2-40B4-BE49-F238E27FC236}">
                <a16:creationId xmlns:a16="http://schemas.microsoft.com/office/drawing/2014/main" id="{B27D8177-87EB-6A11-296A-C03ED7E2B28D}"/>
              </a:ext>
            </a:extLst>
          </p:cNvPr>
          <p:cNvGrpSpPr/>
          <p:nvPr/>
        </p:nvGrpSpPr>
        <p:grpSpPr>
          <a:xfrm>
            <a:off x="6679236" y="3079515"/>
            <a:ext cx="1278070" cy="953915"/>
            <a:chOff x="6850177" y="2550300"/>
            <a:chExt cx="1278070" cy="953915"/>
          </a:xfrm>
        </p:grpSpPr>
        <p:sp>
          <p:nvSpPr>
            <p:cNvPr id="63" name="Rektangel: rundade hörn 62">
              <a:extLst>
                <a:ext uri="{FF2B5EF4-FFF2-40B4-BE49-F238E27FC236}">
                  <a16:creationId xmlns:a16="http://schemas.microsoft.com/office/drawing/2014/main" id="{97906994-155B-EC69-C0F4-73CB89D2802B}"/>
                </a:ext>
              </a:extLst>
            </p:cNvPr>
            <p:cNvSpPr/>
            <p:nvPr/>
          </p:nvSpPr>
          <p:spPr>
            <a:xfrm>
              <a:off x="6850178" y="2550300"/>
              <a:ext cx="1278069" cy="953915"/>
            </a:xfrm>
            <a:prstGeom prst="roundRect">
              <a:avLst>
                <a:gd name="adj" fmla="val 7077"/>
              </a:avLst>
            </a:prstGeom>
            <a:solidFill>
              <a:schemeClr val="bg1"/>
            </a:solidFill>
            <a:ln w="12700">
              <a:solidFill>
                <a:srgbClr val="092440"/>
              </a:solidFill>
            </a:ln>
          </p:spPr>
          <p:style>
            <a:lnRef idx="2">
              <a:schemeClr val="accent1">
                <a:shade val="50000"/>
              </a:schemeClr>
            </a:lnRef>
            <a:fillRef idx="1">
              <a:schemeClr val="accent1"/>
            </a:fillRef>
            <a:effectRef idx="0">
              <a:schemeClr val="accent1"/>
            </a:effectRef>
            <a:fontRef idx="minor">
              <a:schemeClr val="lt1"/>
            </a:fontRef>
          </p:style>
          <p:txBody>
            <a:bodyPr tIns="90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dirty="0">
                <a:ln>
                  <a:noFill/>
                </a:ln>
                <a:solidFill>
                  <a:srgbClr val="FFC000"/>
                </a:solidFill>
                <a:effectLst/>
                <a:uLnTx/>
                <a:uFillTx/>
                <a:latin typeface="Font Awesome 5 Pro Light" panose="02000303000000000000" pitchFamily="50"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C000"/>
                  </a:solidFill>
                  <a:effectLst/>
                  <a:uLnTx/>
                  <a:uFillTx/>
                  <a:latin typeface="Font Awesome 5 Pro Light" panose="02000303000000000000" pitchFamily="50" charset="0"/>
                </a:rPr>
                <a:t></a:t>
              </a:r>
              <a:endParaRPr kumimoji="0" lang="en-US" sz="600" b="0" i="0" u="none" strike="noStrike" kern="1200" cap="none" spc="0" normalizeH="0" baseline="0" noProof="0" dirty="0">
                <a:ln>
                  <a:noFill/>
                </a:ln>
                <a:solidFill>
                  <a:srgbClr val="10243E"/>
                </a:solidFill>
                <a:effectLst/>
                <a:uLnTx/>
                <a:uFillTx/>
                <a:latin typeface="Font Awesome 5 Pro Light" panose="020003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 b="1" i="0" u="none" strike="noStrike" kern="1200" cap="none" spc="0" normalizeH="0" baseline="0" noProof="0" dirty="0">
                <a:ln>
                  <a:noFill/>
                </a:ln>
                <a:solidFill>
                  <a:srgbClr val="092440"/>
                </a:solidFill>
                <a:effectLst/>
                <a:uLnTx/>
                <a:uFillTx/>
                <a:latin typeface="Abel Pro" panose="02000506030000020004" pitchFamily="50"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i="0" u="none" strike="noStrike" kern="1200" cap="none" spc="0" normalizeH="0" baseline="0" noProof="0" dirty="0">
                  <a:ln>
                    <a:noFill/>
                  </a:ln>
                  <a:solidFill>
                    <a:srgbClr val="092440"/>
                  </a:solidFill>
                  <a:effectLst/>
                  <a:uLnTx/>
                  <a:uFillTx/>
                  <a:latin typeface="Abel Pro" panose="02000506030000020004" pitchFamily="50" charset="0"/>
                </a:rPr>
                <a:t>Website/App</a:t>
              </a:r>
              <a:endParaRPr kumimoji="0" lang="en-US" sz="1000" i="0" u="none" strike="noStrike" kern="1200" cap="none" spc="0" normalizeH="0" baseline="0" noProof="0" dirty="0">
                <a:ln>
                  <a:noFill/>
                </a:ln>
                <a:solidFill>
                  <a:srgbClr val="10243E"/>
                </a:solidFill>
                <a:effectLst/>
                <a:uLnTx/>
                <a:uFillTx/>
                <a:latin typeface="Abel Pro" panose="02000506030000020004" pitchFamily="50" charset="0"/>
              </a:endParaRPr>
            </a:p>
          </p:txBody>
        </p:sp>
        <p:cxnSp>
          <p:nvCxnSpPr>
            <p:cNvPr id="1025" name="Rak koppling 1024">
              <a:extLst>
                <a:ext uri="{FF2B5EF4-FFF2-40B4-BE49-F238E27FC236}">
                  <a16:creationId xmlns:a16="http://schemas.microsoft.com/office/drawing/2014/main" id="{3B0899F3-7099-B36C-E52C-CDAF263234C5}"/>
                </a:ext>
              </a:extLst>
            </p:cNvPr>
            <p:cNvCxnSpPr>
              <a:cxnSpLocks/>
            </p:cNvCxnSpPr>
            <p:nvPr/>
          </p:nvCxnSpPr>
          <p:spPr>
            <a:xfrm>
              <a:off x="6850177" y="2700293"/>
              <a:ext cx="1278069" cy="0"/>
            </a:xfrm>
            <a:prstGeom prst="line">
              <a:avLst/>
            </a:prstGeom>
            <a:ln w="12700">
              <a:solidFill>
                <a:srgbClr val="092440"/>
              </a:solidFill>
            </a:ln>
          </p:spPr>
          <p:style>
            <a:lnRef idx="1">
              <a:schemeClr val="accent1"/>
            </a:lnRef>
            <a:fillRef idx="0">
              <a:schemeClr val="accent1"/>
            </a:fillRef>
            <a:effectRef idx="0">
              <a:schemeClr val="accent1"/>
            </a:effectRef>
            <a:fontRef idx="minor">
              <a:schemeClr val="tx1"/>
            </a:fontRef>
          </p:style>
        </p:cxnSp>
        <p:sp>
          <p:nvSpPr>
            <p:cNvPr id="1042" name="Ellips 1041">
              <a:extLst>
                <a:ext uri="{FF2B5EF4-FFF2-40B4-BE49-F238E27FC236}">
                  <a16:creationId xmlns:a16="http://schemas.microsoft.com/office/drawing/2014/main" id="{8D5169AE-F008-33FE-10D3-74063D996A0F}"/>
                </a:ext>
              </a:extLst>
            </p:cNvPr>
            <p:cNvSpPr/>
            <p:nvPr/>
          </p:nvSpPr>
          <p:spPr>
            <a:xfrm>
              <a:off x="6920643" y="2605180"/>
              <a:ext cx="45719" cy="45719"/>
            </a:xfrm>
            <a:prstGeom prst="ellipse">
              <a:avLst/>
            </a:prstGeom>
            <a:noFill/>
            <a:ln>
              <a:solidFill>
                <a:srgbClr val="09244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048" name="Ellips 1047">
              <a:extLst>
                <a:ext uri="{FF2B5EF4-FFF2-40B4-BE49-F238E27FC236}">
                  <a16:creationId xmlns:a16="http://schemas.microsoft.com/office/drawing/2014/main" id="{1645F13F-51F5-A577-FEC6-4A1F66D7526E}"/>
                </a:ext>
              </a:extLst>
            </p:cNvPr>
            <p:cNvSpPr/>
            <p:nvPr/>
          </p:nvSpPr>
          <p:spPr>
            <a:xfrm>
              <a:off x="7015445" y="2605179"/>
              <a:ext cx="45719" cy="45719"/>
            </a:xfrm>
            <a:prstGeom prst="ellipse">
              <a:avLst/>
            </a:prstGeom>
            <a:noFill/>
            <a:ln>
              <a:solidFill>
                <a:srgbClr val="09244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049" name="Ellips 1048">
              <a:extLst>
                <a:ext uri="{FF2B5EF4-FFF2-40B4-BE49-F238E27FC236}">
                  <a16:creationId xmlns:a16="http://schemas.microsoft.com/office/drawing/2014/main" id="{EF239366-9FE5-2EC5-7DB3-05F42978161A}"/>
                </a:ext>
              </a:extLst>
            </p:cNvPr>
            <p:cNvSpPr/>
            <p:nvPr/>
          </p:nvSpPr>
          <p:spPr>
            <a:xfrm>
              <a:off x="7110248" y="2607112"/>
              <a:ext cx="45719" cy="45719"/>
            </a:xfrm>
            <a:prstGeom prst="ellipse">
              <a:avLst/>
            </a:prstGeom>
            <a:noFill/>
            <a:ln>
              <a:solidFill>
                <a:srgbClr val="09244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050" name="Rektangel: rundade hörn 1049">
              <a:extLst>
                <a:ext uri="{FF2B5EF4-FFF2-40B4-BE49-F238E27FC236}">
                  <a16:creationId xmlns:a16="http://schemas.microsoft.com/office/drawing/2014/main" id="{BCBA2A32-1784-051C-FA1F-B7445B3387EE}"/>
                </a:ext>
              </a:extLst>
            </p:cNvPr>
            <p:cNvSpPr/>
            <p:nvPr/>
          </p:nvSpPr>
          <p:spPr>
            <a:xfrm flipV="1">
              <a:off x="7350003" y="2609290"/>
              <a:ext cx="534053" cy="45719"/>
            </a:xfrm>
            <a:prstGeom prst="roundRect">
              <a:avLst/>
            </a:prstGeom>
            <a:noFill/>
            <a:ln>
              <a:solidFill>
                <a:srgbClr val="09244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grpSp>
      <p:sp>
        <p:nvSpPr>
          <p:cNvPr id="33" name="Rektangel: rundade hörn 32">
            <a:extLst>
              <a:ext uri="{FF2B5EF4-FFF2-40B4-BE49-F238E27FC236}">
                <a16:creationId xmlns:a16="http://schemas.microsoft.com/office/drawing/2014/main" id="{76773C1D-CC07-6A03-82AF-7CC35A7F5430}"/>
              </a:ext>
            </a:extLst>
          </p:cNvPr>
          <p:cNvSpPr/>
          <p:nvPr/>
        </p:nvSpPr>
        <p:spPr>
          <a:xfrm>
            <a:off x="5620277" y="3715526"/>
            <a:ext cx="1278069" cy="953915"/>
          </a:xfrm>
          <a:prstGeom prst="roundRect">
            <a:avLst>
              <a:gd name="adj" fmla="val 7077"/>
            </a:avLst>
          </a:prstGeom>
          <a:solidFill>
            <a:schemeClr val="bg1"/>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tIns="90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C000"/>
                </a:solidFill>
                <a:effectLst/>
                <a:uLnTx/>
                <a:uFillTx/>
                <a:latin typeface="Font Awesome 5 Pro Light" panose="02000303000000000000" pitchFamily="50" charset="0"/>
              </a:rPr>
              <a:t></a:t>
            </a:r>
            <a:endParaRPr kumimoji="0" lang="en-US" sz="2400" b="0" i="0" u="none" strike="noStrike" kern="1200" cap="none" spc="0" normalizeH="0" baseline="0" noProof="0" dirty="0">
              <a:ln>
                <a:noFill/>
              </a:ln>
              <a:solidFill>
                <a:srgbClr val="FFC000"/>
              </a:solidFill>
              <a:effectLst/>
              <a:uLnTx/>
              <a:uFillTx/>
              <a:latin typeface="Font Awesome 5 Pro Light" panose="020003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00" b="0" i="0" u="none" strike="noStrike" kern="1200" cap="none" spc="0" normalizeH="0" baseline="0" noProof="0" dirty="0">
              <a:ln>
                <a:noFill/>
              </a:ln>
              <a:solidFill>
                <a:srgbClr val="10243E"/>
              </a:solidFill>
              <a:effectLst/>
              <a:uLnTx/>
              <a:uFillTx/>
              <a:latin typeface="Font Awesome 5 Pro Light" panose="020003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b="1" dirty="0">
                <a:solidFill>
                  <a:srgbClr val="10243E"/>
                </a:solidFill>
                <a:latin typeface="Abel Pro" panose="02000506030000020004" pitchFamily="50" charset="0"/>
              </a:rPr>
              <a:t>Payment solution</a:t>
            </a:r>
            <a:endParaRPr kumimoji="0" lang="en-US" sz="1000" b="1" i="0" u="none" strike="noStrike" kern="1200" cap="none" spc="0" normalizeH="0" baseline="0" noProof="0" dirty="0">
              <a:ln>
                <a:noFill/>
              </a:ln>
              <a:solidFill>
                <a:srgbClr val="10243E"/>
              </a:solidFill>
              <a:effectLst/>
              <a:uLnTx/>
              <a:uFillTx/>
              <a:latin typeface="Abel Pro" panose="02000506030000020004" pitchFamily="50" charset="0"/>
            </a:endParaRPr>
          </a:p>
        </p:txBody>
      </p:sp>
      <p:sp>
        <p:nvSpPr>
          <p:cNvPr id="8" name="Ellips 7">
            <a:extLst>
              <a:ext uri="{FF2B5EF4-FFF2-40B4-BE49-F238E27FC236}">
                <a16:creationId xmlns:a16="http://schemas.microsoft.com/office/drawing/2014/main" id="{A49B3561-068E-E35C-0C27-2F98F18F3746}"/>
              </a:ext>
            </a:extLst>
          </p:cNvPr>
          <p:cNvSpPr/>
          <p:nvPr/>
        </p:nvSpPr>
        <p:spPr>
          <a:xfrm>
            <a:off x="2657539" y="2368490"/>
            <a:ext cx="97864" cy="97864"/>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9" name="Ellips 8">
            <a:extLst>
              <a:ext uri="{FF2B5EF4-FFF2-40B4-BE49-F238E27FC236}">
                <a16:creationId xmlns:a16="http://schemas.microsoft.com/office/drawing/2014/main" id="{D49AFB7C-692F-4414-ECC5-64C56E09670B}"/>
              </a:ext>
            </a:extLst>
          </p:cNvPr>
          <p:cNvSpPr/>
          <p:nvPr/>
        </p:nvSpPr>
        <p:spPr>
          <a:xfrm>
            <a:off x="10850332" y="2389591"/>
            <a:ext cx="97864" cy="97864"/>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8" name="Pratbubbla: rektangel med rundade hörn 17">
            <a:extLst>
              <a:ext uri="{FF2B5EF4-FFF2-40B4-BE49-F238E27FC236}">
                <a16:creationId xmlns:a16="http://schemas.microsoft.com/office/drawing/2014/main" id="{146EABBF-FD68-D6A1-5919-2DA82719C70F}"/>
              </a:ext>
            </a:extLst>
          </p:cNvPr>
          <p:cNvSpPr/>
          <p:nvPr/>
        </p:nvSpPr>
        <p:spPr>
          <a:xfrm flipH="1">
            <a:off x="332738" y="1228306"/>
            <a:ext cx="1520665" cy="702971"/>
          </a:xfrm>
          <a:prstGeom prst="wedgeRoundRectCallout">
            <a:avLst>
              <a:gd name="adj1" fmla="val -35742"/>
              <a:gd name="adj2" fmla="val 81906"/>
              <a:gd name="adj3" fmla="val 16667"/>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Abel Pro" panose="02000506030000020004" pitchFamily="50" charset="0"/>
              </a:rPr>
              <a:t>Unauthenticated scans from our cloud scanners.</a:t>
            </a:r>
          </a:p>
        </p:txBody>
      </p:sp>
      <p:sp>
        <p:nvSpPr>
          <p:cNvPr id="20" name="Pratbubbla: rektangel med rundade hörn 19">
            <a:extLst>
              <a:ext uri="{FF2B5EF4-FFF2-40B4-BE49-F238E27FC236}">
                <a16:creationId xmlns:a16="http://schemas.microsoft.com/office/drawing/2014/main" id="{77FB4294-2F2F-1BE0-576D-DA0847C942EA}"/>
              </a:ext>
            </a:extLst>
          </p:cNvPr>
          <p:cNvSpPr/>
          <p:nvPr/>
        </p:nvSpPr>
        <p:spPr>
          <a:xfrm flipH="1">
            <a:off x="8778441" y="1680607"/>
            <a:ext cx="1744008" cy="1061896"/>
          </a:xfrm>
          <a:prstGeom prst="wedgeRoundRectCallout">
            <a:avLst>
              <a:gd name="adj1" fmla="val -36784"/>
              <a:gd name="adj2" fmla="val 77344"/>
              <a:gd name="adj3" fmla="val 16667"/>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Abel Pro" panose="02000506030000020004" pitchFamily="50" charset="0"/>
              </a:rPr>
              <a:t>Authenticated scanning using our Scanner Appliance. Set up together with our experts.</a:t>
            </a:r>
          </a:p>
        </p:txBody>
      </p:sp>
    </p:spTree>
    <p:extLst>
      <p:ext uri="{BB962C8B-B14F-4D97-AF65-F5344CB8AC3E}">
        <p14:creationId xmlns:p14="http://schemas.microsoft.com/office/powerpoint/2010/main" val="383080806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fade">
                                      <p:cBhvr>
                                        <p:cTn id="10" dur="500"/>
                                        <p:tgtEl>
                                          <p:spTgt spid="4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0" presetClass="entr" presetSubtype="0" fill="hold" nodeType="withEffect">
                                  <p:stCondLst>
                                    <p:cond delay="0"/>
                                  </p:stCondLst>
                                  <p:childTnLst>
                                    <p:set>
                                      <p:cBhvr>
                                        <p:cTn id="15" dur="1" fill="hold">
                                          <p:stCondLst>
                                            <p:cond delay="0"/>
                                          </p:stCondLst>
                                        </p:cTn>
                                        <p:tgtEl>
                                          <p:spTgt spid="1026"/>
                                        </p:tgtEl>
                                        <p:attrNameLst>
                                          <p:attrName>style.visibility</p:attrName>
                                        </p:attrNameLst>
                                      </p:cBhvr>
                                      <p:to>
                                        <p:strVal val="visible"/>
                                      </p:to>
                                    </p:set>
                                    <p:animEffect transition="in" filter="fade">
                                      <p:cBhvr>
                                        <p:cTn id="16" dur="500"/>
                                        <p:tgtEl>
                                          <p:spTgt spid="102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2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ktangel: rundade hörn 5">
            <a:extLst>
              <a:ext uri="{FF2B5EF4-FFF2-40B4-BE49-F238E27FC236}">
                <a16:creationId xmlns:a16="http://schemas.microsoft.com/office/drawing/2014/main" id="{4A713C5E-5B77-E0C1-6242-CF21E734E776}"/>
              </a:ext>
            </a:extLst>
          </p:cNvPr>
          <p:cNvSpPr/>
          <p:nvPr/>
        </p:nvSpPr>
        <p:spPr>
          <a:xfrm>
            <a:off x="580030" y="1539955"/>
            <a:ext cx="11031939" cy="4590196"/>
          </a:xfrm>
          <a:prstGeom prst="roundRect">
            <a:avLst>
              <a:gd name="adj" fmla="val 2553"/>
            </a:avLst>
          </a:prstGeom>
          <a:solidFill>
            <a:srgbClr val="092440"/>
          </a:solidFill>
          <a:ln>
            <a:noFill/>
          </a:ln>
        </p:spPr>
        <p:style>
          <a:lnRef idx="2">
            <a:schemeClr val="accent1">
              <a:shade val="50000"/>
            </a:schemeClr>
          </a:lnRef>
          <a:fillRef idx="1">
            <a:schemeClr val="accent1"/>
          </a:fillRef>
          <a:effectRef idx="0">
            <a:schemeClr val="accent1"/>
          </a:effectRef>
          <a:fontRef idx="minor">
            <a:schemeClr val="lt1"/>
          </a:fontRef>
        </p:style>
        <p:txBody>
          <a:bodyPr tIns="540000" rtlCol="0" anchor="t"/>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C000"/>
                </a:solidFill>
                <a:effectLst/>
                <a:uLnTx/>
                <a:uFillTx/>
                <a:latin typeface="Abel Pro" panose="02000506030000020004" pitchFamily="50" charset="0"/>
                <a:ea typeface="+mn-ea"/>
                <a:cs typeface="+mn-cs"/>
              </a:rPr>
              <a:t>Next-Gen Vulnerability Management</a:t>
            </a:r>
          </a:p>
        </p:txBody>
      </p:sp>
      <p:sp>
        <p:nvSpPr>
          <p:cNvPr id="2" name="Title 1">
            <a:extLst>
              <a:ext uri="{FF2B5EF4-FFF2-40B4-BE49-F238E27FC236}">
                <a16:creationId xmlns:a16="http://schemas.microsoft.com/office/drawing/2014/main" id="{276ACEDD-FB4C-698F-9EA2-DECAC302FA85}"/>
              </a:ext>
            </a:extLst>
          </p:cNvPr>
          <p:cNvSpPr>
            <a:spLocks noGrp="1"/>
          </p:cNvSpPr>
          <p:nvPr>
            <p:ph type="title"/>
          </p:nvPr>
        </p:nvSpPr>
        <p:spPr/>
        <p:txBody>
          <a:bodyPr/>
          <a:lstStyle/>
          <a:p>
            <a:r>
              <a:rPr lang="en-US" dirty="0"/>
              <a:t>THE FOUR PILLARS</a:t>
            </a:r>
          </a:p>
        </p:txBody>
      </p:sp>
      <p:sp>
        <p:nvSpPr>
          <p:cNvPr id="7" name="Rektangel: rundade hörn 6">
            <a:extLst>
              <a:ext uri="{FF2B5EF4-FFF2-40B4-BE49-F238E27FC236}">
                <a16:creationId xmlns:a16="http://schemas.microsoft.com/office/drawing/2014/main" id="{AA2638AC-9530-16A2-D0D3-8C0815C5731A}"/>
              </a:ext>
            </a:extLst>
          </p:cNvPr>
          <p:cNvSpPr/>
          <p:nvPr/>
        </p:nvSpPr>
        <p:spPr>
          <a:xfrm>
            <a:off x="1077401" y="3110549"/>
            <a:ext cx="2340000" cy="2529970"/>
          </a:xfrm>
          <a:prstGeom prst="roundRect">
            <a:avLst>
              <a:gd name="adj" fmla="val 3700"/>
            </a:avLst>
          </a:prstGeom>
          <a:solidFill>
            <a:srgbClr val="09244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horz" lIns="180000" tIns="900000" rIns="180000" rtlCol="0" anchor="t" anchorCtr="0"/>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b="1" dirty="0">
                <a:solidFill>
                  <a:schemeClr val="bg1"/>
                </a:solidFill>
                <a:latin typeface="Abel Pro" panose="02000506030000020004" pitchFamily="50" charset="0"/>
              </a:rPr>
              <a:t>Unparalleled At</a:t>
            </a:r>
            <a:r>
              <a:rPr kumimoji="0" lang="en-US" b="1" i="0" u="none" strike="noStrike" kern="1200" cap="none" spc="0" normalizeH="0" baseline="0" noProof="0" dirty="0">
                <a:ln>
                  <a:noFill/>
                </a:ln>
                <a:solidFill>
                  <a:schemeClr val="bg1"/>
                </a:solidFill>
                <a:effectLst/>
                <a:uLnTx/>
                <a:uFillTx/>
                <a:latin typeface="Abel Pro" panose="02000506030000020004" pitchFamily="50" charset="0"/>
                <a:ea typeface="+mn-ea"/>
                <a:cs typeface="+mn-cs"/>
              </a:rPr>
              <a:t>tack vector </a:t>
            </a:r>
            <a:r>
              <a:rPr lang="en-US" b="1" dirty="0">
                <a:solidFill>
                  <a:schemeClr val="bg1"/>
                </a:solidFill>
                <a:latin typeface="Abel Pro" panose="02000506030000020004" pitchFamily="50" charset="0"/>
              </a:rPr>
              <a:t>C</a:t>
            </a:r>
            <a:r>
              <a:rPr kumimoji="0" lang="en-US" b="1" i="0" u="none" strike="noStrike" kern="1200" cap="none" spc="0" normalizeH="0" baseline="0" noProof="0" dirty="0">
                <a:ln>
                  <a:noFill/>
                </a:ln>
                <a:solidFill>
                  <a:schemeClr val="bg1"/>
                </a:solidFill>
                <a:effectLst/>
                <a:uLnTx/>
                <a:uFillTx/>
                <a:latin typeface="Abel Pro" panose="02000506030000020004" pitchFamily="50" charset="0"/>
                <a:ea typeface="+mn-ea"/>
                <a:cs typeface="+mn-cs"/>
              </a:rPr>
              <a:t>overage</a:t>
            </a:r>
          </a:p>
          <a:p>
            <a:pPr marL="0" marR="0" lvl="0" indent="0" algn="ctr" defTabSz="457200" rtl="0" eaLnBrk="1" fontAlgn="auto" latinLnBrk="0" hangingPunct="1">
              <a:lnSpc>
                <a:spcPct val="100000"/>
              </a:lnSpc>
              <a:spcBef>
                <a:spcPts val="0"/>
              </a:spcBef>
              <a:spcAft>
                <a:spcPts val="0"/>
              </a:spcAft>
              <a:buClrTx/>
              <a:buSzTx/>
              <a:buFontTx/>
              <a:buNone/>
              <a:tabLst/>
              <a:defRPr/>
            </a:pPr>
            <a:endParaRPr lang="en-US" sz="1400" dirty="0">
              <a:solidFill>
                <a:schemeClr val="bg1"/>
              </a:solidFill>
              <a:latin typeface="Abel Pro" panose="02000506030000020004" pitchFamily="50" charset="0"/>
            </a:endParaRPr>
          </a:p>
          <a:p>
            <a:pPr algn="ctr" defTabSz="457200">
              <a:defRPr/>
            </a:pPr>
            <a:r>
              <a:rPr kumimoji="0" lang="en-US" sz="1200" b="0" i="0" u="none" strike="noStrike" kern="1200" cap="none" spc="0" normalizeH="0" baseline="0" noProof="0" dirty="0">
                <a:ln>
                  <a:noFill/>
                </a:ln>
                <a:solidFill>
                  <a:schemeClr val="bg1"/>
                </a:solidFill>
                <a:effectLst/>
                <a:uLnTx/>
                <a:uFillTx/>
                <a:latin typeface="Abel Pro" panose="02000506030000020004" pitchFamily="50" charset="0"/>
                <a:ea typeface="+mn-ea"/>
                <a:cs typeface="+mn-cs"/>
              </a:rPr>
              <a:t>Cover every corner of your IT infrastructure.</a:t>
            </a:r>
            <a:endParaRPr kumimoji="0" lang="en-US" sz="1200" b="1" i="0" u="none" strike="noStrike" kern="1200" cap="none" spc="0" normalizeH="0" baseline="0" noProof="0" dirty="0">
              <a:ln>
                <a:noFill/>
              </a:ln>
              <a:solidFill>
                <a:schemeClr val="bg1"/>
              </a:solidFill>
              <a:effectLst/>
              <a:uLnTx/>
              <a:uFillTx/>
              <a:latin typeface="Abel Pro" panose="02000506030000020004" pitchFamily="50" charset="0"/>
              <a:ea typeface="+mn-ea"/>
              <a:cs typeface="+mn-cs"/>
            </a:endParaRPr>
          </a:p>
        </p:txBody>
      </p:sp>
      <p:sp>
        <p:nvSpPr>
          <p:cNvPr id="8" name="Rektangel: rundade hörn 7">
            <a:extLst>
              <a:ext uri="{FF2B5EF4-FFF2-40B4-BE49-F238E27FC236}">
                <a16:creationId xmlns:a16="http://schemas.microsoft.com/office/drawing/2014/main" id="{CC9F5740-ED36-966A-A807-E155CE3CAC8F}"/>
              </a:ext>
            </a:extLst>
          </p:cNvPr>
          <p:cNvSpPr/>
          <p:nvPr/>
        </p:nvSpPr>
        <p:spPr>
          <a:xfrm>
            <a:off x="3621006" y="3115097"/>
            <a:ext cx="2340000" cy="2529971"/>
          </a:xfrm>
          <a:prstGeom prst="roundRect">
            <a:avLst>
              <a:gd name="adj" fmla="val 3700"/>
            </a:avLst>
          </a:prstGeom>
          <a:solidFill>
            <a:srgbClr val="09244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horz" tIns="900000" rtlCol="0" anchor="t" anchorCtr="0"/>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chemeClr val="bg1"/>
                </a:solidFill>
                <a:effectLst/>
                <a:uLnTx/>
                <a:uFillTx/>
                <a:latin typeface="Abel Pro" panose="02000506030000020004" pitchFamily="50" charset="0"/>
                <a:ea typeface="+mn-ea"/>
                <a:cs typeface="+mn-cs"/>
              </a:rPr>
              <a:t>Attack Surface Management </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Abel Pro" panose="02000506030000020004" pitchFamily="50" charset="0"/>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bg1"/>
                </a:solidFill>
                <a:effectLst/>
                <a:uLnTx/>
                <a:uFillTx/>
                <a:latin typeface="Abel Pro" panose="02000506030000020004" pitchFamily="50" charset="0"/>
                <a:ea typeface="+mn-ea"/>
                <a:cs typeface="+mn-cs"/>
              </a:rPr>
              <a:t>Stay </a:t>
            </a:r>
            <a:r>
              <a:rPr lang="en-US" sz="1200" dirty="0">
                <a:solidFill>
                  <a:schemeClr val="bg1"/>
                </a:solidFill>
                <a:latin typeface="Abel Pro" panose="02000506030000020004" pitchFamily="50" charset="0"/>
              </a:rPr>
              <a:t>up to date with your </a:t>
            </a:r>
            <a:r>
              <a:rPr kumimoji="0" lang="en-US" sz="1200" b="0" i="0" u="none" strike="noStrike" kern="1200" cap="none" spc="0" normalizeH="0" baseline="0" noProof="0" dirty="0">
                <a:ln>
                  <a:noFill/>
                </a:ln>
                <a:solidFill>
                  <a:schemeClr val="bg1"/>
                </a:solidFill>
                <a:effectLst/>
                <a:uLnTx/>
                <a:uFillTx/>
                <a:latin typeface="Abel Pro" panose="02000506030000020004" pitchFamily="50" charset="0"/>
                <a:ea typeface="+mn-ea"/>
                <a:cs typeface="+mn-cs"/>
              </a:rPr>
              <a:t>attack surface to make sure it’s fully covered.</a:t>
            </a:r>
          </a:p>
        </p:txBody>
      </p:sp>
      <p:sp>
        <p:nvSpPr>
          <p:cNvPr id="9" name="Rektangel: rundade hörn 8">
            <a:extLst>
              <a:ext uri="{FF2B5EF4-FFF2-40B4-BE49-F238E27FC236}">
                <a16:creationId xmlns:a16="http://schemas.microsoft.com/office/drawing/2014/main" id="{6EA56DD1-0B83-0296-FBDE-0EAA708984E7}"/>
              </a:ext>
            </a:extLst>
          </p:cNvPr>
          <p:cNvSpPr/>
          <p:nvPr/>
        </p:nvSpPr>
        <p:spPr>
          <a:xfrm>
            <a:off x="6171126" y="3110549"/>
            <a:ext cx="2340000" cy="2529970"/>
          </a:xfrm>
          <a:prstGeom prst="roundRect">
            <a:avLst>
              <a:gd name="adj" fmla="val 4226"/>
            </a:avLst>
          </a:prstGeom>
          <a:solidFill>
            <a:srgbClr val="09244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horz" lIns="180000" tIns="900000" rIns="180000" rtlCol="0" anchor="t" anchorCtr="0"/>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chemeClr val="bg1"/>
                </a:solidFill>
                <a:effectLst/>
                <a:uLnTx/>
                <a:uFillTx/>
                <a:latin typeface="Abel Pro" panose="02000506030000020004" pitchFamily="50" charset="0"/>
                <a:ea typeface="+mn-ea"/>
                <a:cs typeface="+mn-cs"/>
              </a:rPr>
              <a:t>Smart Threat Intelligence</a:t>
            </a:r>
          </a:p>
          <a:p>
            <a:pPr marL="0" marR="0" lvl="0" indent="0" algn="ctr" defTabSz="457200" rtl="0" eaLnBrk="1" fontAlgn="auto" latinLnBrk="0" hangingPunct="1">
              <a:lnSpc>
                <a:spcPct val="100000"/>
              </a:lnSpc>
              <a:spcBef>
                <a:spcPts val="0"/>
              </a:spcBef>
              <a:spcAft>
                <a:spcPts val="0"/>
              </a:spcAft>
              <a:buClrTx/>
              <a:buSzTx/>
              <a:buFontTx/>
              <a:buNone/>
              <a:tabLst/>
              <a:defRPr/>
            </a:pPr>
            <a:endParaRPr lang="en-US" sz="1400" dirty="0">
              <a:solidFill>
                <a:schemeClr val="bg1"/>
              </a:solidFill>
              <a:latin typeface="Abel Pro" panose="02000506030000020004" pitchFamily="50" charset="0"/>
            </a:endParaRPr>
          </a:p>
          <a:p>
            <a:pPr algn="ctr" defTabSz="457200">
              <a:defRPr/>
            </a:pPr>
            <a:r>
              <a:rPr kumimoji="0" lang="en-US" sz="1200" b="0" i="0" u="none" strike="noStrike" kern="1200" cap="none" spc="0" normalizeH="0" baseline="0" noProof="0" dirty="0">
                <a:ln>
                  <a:noFill/>
                </a:ln>
                <a:solidFill>
                  <a:schemeClr val="bg1"/>
                </a:solidFill>
                <a:effectLst/>
                <a:uLnTx/>
                <a:uFillTx/>
                <a:latin typeface="Abel Pro" panose="02000506030000020004" pitchFamily="50" charset="0"/>
                <a:ea typeface="+mn-ea"/>
                <a:cs typeface="+mn-cs"/>
              </a:rPr>
              <a:t>Modern telemetry and AI enriching vulnerability data.</a:t>
            </a:r>
          </a:p>
        </p:txBody>
      </p:sp>
      <p:sp>
        <p:nvSpPr>
          <p:cNvPr id="10" name="Rektangel: rundade hörn 9">
            <a:extLst>
              <a:ext uri="{FF2B5EF4-FFF2-40B4-BE49-F238E27FC236}">
                <a16:creationId xmlns:a16="http://schemas.microsoft.com/office/drawing/2014/main" id="{E51DA9FF-6DDF-7960-AA01-377B50600B51}"/>
              </a:ext>
            </a:extLst>
          </p:cNvPr>
          <p:cNvSpPr/>
          <p:nvPr/>
        </p:nvSpPr>
        <p:spPr>
          <a:xfrm>
            <a:off x="8720649" y="3110549"/>
            <a:ext cx="2340000" cy="2529970"/>
          </a:xfrm>
          <a:prstGeom prst="roundRect">
            <a:avLst>
              <a:gd name="adj" fmla="val 3910"/>
            </a:avLst>
          </a:prstGeom>
          <a:solidFill>
            <a:srgbClr val="09244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horz" lIns="180000" tIns="900000" rIns="180000" rtlCol="0" anchor="t" anchorCtr="0"/>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chemeClr val="bg1"/>
                </a:solidFill>
                <a:effectLst/>
                <a:uLnTx/>
                <a:uFillTx/>
                <a:latin typeface="Abel Pro" panose="02000506030000020004" pitchFamily="50" charset="0"/>
                <a:ea typeface="+mn-ea"/>
                <a:cs typeface="+mn-cs"/>
              </a:rPr>
              <a:t>True Unification</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Abel Pro" panose="02000506030000020004" pitchFamily="50" charset="0"/>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lang="en-US" sz="1200" dirty="0">
                <a:solidFill>
                  <a:schemeClr val="bg1"/>
                </a:solidFill>
                <a:latin typeface="Abel Pro" panose="02000506030000020004" pitchFamily="50" charset="0"/>
              </a:rPr>
              <a:t>A single pane for all risks for efficient prioritization and remediation.</a:t>
            </a:r>
            <a:endParaRPr kumimoji="0" lang="en-US" sz="1200" b="0" i="0" u="none" strike="noStrike" kern="1200" cap="none" spc="0" normalizeH="0" baseline="0" noProof="0" dirty="0">
              <a:ln>
                <a:noFill/>
              </a:ln>
              <a:solidFill>
                <a:schemeClr val="bg1"/>
              </a:solidFill>
              <a:effectLst/>
              <a:uLnTx/>
              <a:uFillTx/>
              <a:latin typeface="Abel Pro" panose="02000506030000020004" pitchFamily="50" charset="0"/>
              <a:ea typeface="+mn-ea"/>
              <a:cs typeface="+mn-cs"/>
            </a:endParaRPr>
          </a:p>
        </p:txBody>
      </p:sp>
      <p:sp>
        <p:nvSpPr>
          <p:cNvPr id="3" name="textruta 2">
            <a:extLst>
              <a:ext uri="{FF2B5EF4-FFF2-40B4-BE49-F238E27FC236}">
                <a16:creationId xmlns:a16="http://schemas.microsoft.com/office/drawing/2014/main" id="{F1934CFC-4370-AC22-A5E6-D17ABFAA14FF}"/>
              </a:ext>
            </a:extLst>
          </p:cNvPr>
          <p:cNvSpPr txBox="1">
            <a:spLocks/>
          </p:cNvSpPr>
          <p:nvPr/>
        </p:nvSpPr>
        <p:spPr>
          <a:xfrm>
            <a:off x="4557653" y="3373734"/>
            <a:ext cx="461317" cy="461319"/>
          </a:xfrm>
          <a:prstGeom prst="ellipse">
            <a:avLst/>
          </a:prstGeom>
          <a:solidFill>
            <a:srgbClr val="FFC000"/>
          </a:solidFill>
          <a:ln w="34925">
            <a:noFill/>
          </a:ln>
        </p:spPr>
        <p:txBody>
          <a:bodyPr wrap="square" lIns="540000" tIns="0" rIns="540000" bIns="0" rtlCol="0" anchor="ctr">
            <a:noAutofit/>
          </a:bodyPr>
          <a:lstStyle/>
          <a:p>
            <a:pPr algn="ctr"/>
            <a:r>
              <a:rPr lang="en-US" sz="2000" b="1" dirty="0">
                <a:solidFill>
                  <a:srgbClr val="092440"/>
                </a:solidFill>
                <a:latin typeface="Font Awesome 5 Pro Light" panose="02000303000000000000" pitchFamily="50" charset="0"/>
              </a:rPr>
              <a:t></a:t>
            </a:r>
            <a:endParaRPr lang="en-US" sz="2000" b="1" dirty="0">
              <a:solidFill>
                <a:srgbClr val="092440"/>
              </a:solidFill>
              <a:latin typeface="Able pro"/>
            </a:endParaRPr>
          </a:p>
        </p:txBody>
      </p:sp>
      <p:sp>
        <p:nvSpPr>
          <p:cNvPr id="11" name="textruta 10">
            <a:extLst>
              <a:ext uri="{FF2B5EF4-FFF2-40B4-BE49-F238E27FC236}">
                <a16:creationId xmlns:a16="http://schemas.microsoft.com/office/drawing/2014/main" id="{D005F481-1C00-4D3E-2BAF-437520967385}"/>
              </a:ext>
            </a:extLst>
          </p:cNvPr>
          <p:cNvSpPr txBox="1">
            <a:spLocks/>
          </p:cNvSpPr>
          <p:nvPr/>
        </p:nvSpPr>
        <p:spPr>
          <a:xfrm>
            <a:off x="2005868" y="3373735"/>
            <a:ext cx="461317" cy="461319"/>
          </a:xfrm>
          <a:prstGeom prst="ellipse">
            <a:avLst/>
          </a:prstGeom>
          <a:solidFill>
            <a:srgbClr val="FFC000"/>
          </a:solidFill>
          <a:ln w="34925">
            <a:noFill/>
          </a:ln>
        </p:spPr>
        <p:txBody>
          <a:bodyPr wrap="square" lIns="540000" tIns="0" rIns="540000" bIns="0" rtlCol="0" anchor="ctr">
            <a:noAutofit/>
          </a:bodyPr>
          <a:lstStyle/>
          <a:p>
            <a:pPr algn="ctr"/>
            <a:r>
              <a:rPr lang="en-US" sz="2000" b="1" dirty="0">
                <a:solidFill>
                  <a:srgbClr val="092440"/>
                </a:solidFill>
                <a:latin typeface="Font Awesome 5 Pro Light" panose="02000303000000000000" pitchFamily="50" charset="0"/>
              </a:rPr>
              <a:t></a:t>
            </a:r>
            <a:endParaRPr lang="en-US" sz="2000" b="1" dirty="0">
              <a:solidFill>
                <a:srgbClr val="092440"/>
              </a:solidFill>
              <a:latin typeface="Able pro"/>
            </a:endParaRPr>
          </a:p>
        </p:txBody>
      </p:sp>
      <p:sp>
        <p:nvSpPr>
          <p:cNvPr id="12" name="textruta 11">
            <a:extLst>
              <a:ext uri="{FF2B5EF4-FFF2-40B4-BE49-F238E27FC236}">
                <a16:creationId xmlns:a16="http://schemas.microsoft.com/office/drawing/2014/main" id="{1CA8F317-CE63-FB4F-FCC2-9A5EDAFCBE4A}"/>
              </a:ext>
            </a:extLst>
          </p:cNvPr>
          <p:cNvSpPr txBox="1">
            <a:spLocks/>
          </p:cNvSpPr>
          <p:nvPr/>
        </p:nvSpPr>
        <p:spPr>
          <a:xfrm>
            <a:off x="7053383" y="3379105"/>
            <a:ext cx="461317" cy="461319"/>
          </a:xfrm>
          <a:prstGeom prst="ellipse">
            <a:avLst/>
          </a:prstGeom>
          <a:solidFill>
            <a:srgbClr val="FFC000"/>
          </a:solidFill>
          <a:ln w="34925">
            <a:noFill/>
          </a:ln>
        </p:spPr>
        <p:txBody>
          <a:bodyPr wrap="square" lIns="540000" tIns="0" rIns="540000" bIns="0" rtlCol="0" anchor="ctr">
            <a:noAutofit/>
          </a:bodyPr>
          <a:lstStyle/>
          <a:p>
            <a:pPr algn="ctr"/>
            <a:r>
              <a:rPr lang="en-US" sz="2000" b="1" dirty="0">
                <a:solidFill>
                  <a:srgbClr val="092440"/>
                </a:solidFill>
                <a:latin typeface="Font Awesome 5 Pro Light" panose="02000303000000000000" pitchFamily="50" charset="0"/>
              </a:rPr>
              <a:t></a:t>
            </a:r>
            <a:endParaRPr lang="en-US" sz="2000" b="1" dirty="0">
              <a:solidFill>
                <a:srgbClr val="092440"/>
              </a:solidFill>
              <a:latin typeface="Able pro"/>
            </a:endParaRPr>
          </a:p>
        </p:txBody>
      </p:sp>
      <p:sp>
        <p:nvSpPr>
          <p:cNvPr id="13" name="textruta 12">
            <a:extLst>
              <a:ext uri="{FF2B5EF4-FFF2-40B4-BE49-F238E27FC236}">
                <a16:creationId xmlns:a16="http://schemas.microsoft.com/office/drawing/2014/main" id="{2E63AE0B-70C7-F411-037C-1265112436CC}"/>
              </a:ext>
            </a:extLst>
          </p:cNvPr>
          <p:cNvSpPr txBox="1">
            <a:spLocks/>
          </p:cNvSpPr>
          <p:nvPr/>
        </p:nvSpPr>
        <p:spPr>
          <a:xfrm>
            <a:off x="9665768" y="3373734"/>
            <a:ext cx="461317" cy="461319"/>
          </a:xfrm>
          <a:prstGeom prst="ellipse">
            <a:avLst/>
          </a:prstGeom>
          <a:solidFill>
            <a:srgbClr val="FFC000"/>
          </a:solidFill>
          <a:ln w="34925">
            <a:noFill/>
          </a:ln>
        </p:spPr>
        <p:txBody>
          <a:bodyPr wrap="square" lIns="540000" tIns="0" rIns="540000" bIns="0" rtlCol="0" anchor="ctr">
            <a:noAutofit/>
          </a:bodyPr>
          <a:lstStyle/>
          <a:p>
            <a:pPr algn="ctr"/>
            <a:r>
              <a:rPr lang="en-US" sz="2000" b="1" dirty="0">
                <a:solidFill>
                  <a:srgbClr val="092440"/>
                </a:solidFill>
                <a:latin typeface="Font Awesome 5 Pro Light" panose="02000303000000000000" pitchFamily="50" charset="0"/>
              </a:rPr>
              <a:t></a:t>
            </a:r>
            <a:endParaRPr lang="en-US" sz="2000" b="1" dirty="0">
              <a:solidFill>
                <a:srgbClr val="092440"/>
              </a:solidFill>
              <a:latin typeface="Able pro"/>
            </a:endParaRPr>
          </a:p>
        </p:txBody>
      </p:sp>
      <p:pic>
        <p:nvPicPr>
          <p:cNvPr id="4" name="Picture 47" descr="Icon&#10;&#10;Description automatically generated">
            <a:hlinkClick r:id="rId2" action="ppaction://hlinksldjump"/>
            <a:extLst>
              <a:ext uri="{FF2B5EF4-FFF2-40B4-BE49-F238E27FC236}">
                <a16:creationId xmlns:a16="http://schemas.microsoft.com/office/drawing/2014/main" id="{B6D6D852-25F6-8FBA-F17F-0484FAB9E9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67185" y="1991423"/>
            <a:ext cx="613604" cy="613604"/>
          </a:xfrm>
          <a:prstGeom prst="rect">
            <a:avLst/>
          </a:prstGeom>
          <a:effectLst/>
        </p:spPr>
      </p:pic>
    </p:spTree>
    <p:extLst>
      <p:ext uri="{BB962C8B-B14F-4D97-AF65-F5344CB8AC3E}">
        <p14:creationId xmlns:p14="http://schemas.microsoft.com/office/powerpoint/2010/main" val="3215726137"/>
      </p:ext>
    </p:extLst>
  </p:cSld>
  <p:clrMapOvr>
    <a:masterClrMapping/>
  </p:clrMapOvr>
  <p:transition spd="slow">
    <p:wip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ktangel 3">
            <a:extLst>
              <a:ext uri="{FF2B5EF4-FFF2-40B4-BE49-F238E27FC236}">
                <a16:creationId xmlns:a16="http://schemas.microsoft.com/office/drawing/2014/main" id="{2ACD2E6C-55EA-DF1F-EDC5-CE41FD3B9E3F}"/>
              </a:ext>
            </a:extLst>
          </p:cNvPr>
          <p:cNvSpPr/>
          <p:nvPr/>
        </p:nvSpPr>
        <p:spPr>
          <a:xfrm>
            <a:off x="799020" y="793934"/>
            <a:ext cx="4671555" cy="52701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GB" sz="9600" dirty="0">
                <a:solidFill>
                  <a:srgbClr val="FFC000"/>
                </a:solidFill>
                <a:latin typeface="Font Awesome 5 Pro Light" panose="02000303000000000000" pitchFamily="50" charset="0"/>
              </a:rPr>
              <a:t></a:t>
            </a:r>
          </a:p>
          <a:p>
            <a:pPr algn="ctr"/>
            <a:r>
              <a:rPr lang="en-US" sz="4000" b="1" dirty="0">
                <a:solidFill>
                  <a:schemeClr val="bg1"/>
                </a:solidFill>
                <a:latin typeface="Abel Pro" panose="02000506030000020004" pitchFamily="50" charset="0"/>
              </a:rPr>
              <a:t>Organizations must have both technical mechanisms and perform training to prevent phishing attacks.</a:t>
            </a:r>
            <a:endParaRPr lang="en-GB" sz="4000" b="1" dirty="0">
              <a:solidFill>
                <a:schemeClr val="bg1"/>
              </a:solidFill>
              <a:latin typeface="Abel Pro" panose="02000506030000020004" pitchFamily="50" charset="0"/>
            </a:endParaRPr>
          </a:p>
        </p:txBody>
      </p:sp>
      <p:cxnSp>
        <p:nvCxnSpPr>
          <p:cNvPr id="2" name="Google Shape;523;p15">
            <a:extLst>
              <a:ext uri="{FF2B5EF4-FFF2-40B4-BE49-F238E27FC236}">
                <a16:creationId xmlns:a16="http://schemas.microsoft.com/office/drawing/2014/main" id="{C11FF73E-F1B9-CE3D-EAF7-4AE63ACF0C03}"/>
              </a:ext>
            </a:extLst>
          </p:cNvPr>
          <p:cNvCxnSpPr>
            <a:cxnSpLocks/>
          </p:cNvCxnSpPr>
          <p:nvPr/>
        </p:nvCxnSpPr>
        <p:spPr>
          <a:xfrm>
            <a:off x="6091755" y="596108"/>
            <a:ext cx="0" cy="5665784"/>
          </a:xfrm>
          <a:prstGeom prst="straightConnector1">
            <a:avLst/>
          </a:prstGeom>
          <a:noFill/>
          <a:ln w="9525" cap="flat" cmpd="sng">
            <a:solidFill>
              <a:schemeClr val="bg1"/>
            </a:solidFill>
            <a:prstDash val="solid"/>
            <a:miter lim="800000"/>
            <a:headEnd type="none" w="sm" len="sm"/>
            <a:tailEnd type="none" w="sm" len="sm"/>
          </a:ln>
        </p:spPr>
      </p:cxnSp>
      <p:sp>
        <p:nvSpPr>
          <p:cNvPr id="3" name="textruta 2">
            <a:extLst>
              <a:ext uri="{FF2B5EF4-FFF2-40B4-BE49-F238E27FC236}">
                <a16:creationId xmlns:a16="http://schemas.microsoft.com/office/drawing/2014/main" id="{25C53303-55DB-D75E-0118-3BE13897FE5B}"/>
              </a:ext>
            </a:extLst>
          </p:cNvPr>
          <p:cNvSpPr txBox="1"/>
          <p:nvPr/>
        </p:nvSpPr>
        <p:spPr>
          <a:xfrm>
            <a:off x="6712936" y="2514239"/>
            <a:ext cx="4834427" cy="2585323"/>
          </a:xfrm>
          <a:prstGeom prst="rect">
            <a:avLst/>
          </a:prstGeom>
          <a:noFill/>
        </p:spPr>
        <p:txBody>
          <a:bodyPr wrap="square" rtlCol="0">
            <a:spAutoFit/>
          </a:bodyPr>
          <a:lstStyle/>
          <a:p>
            <a:r>
              <a:rPr lang="en-US" b="1" dirty="0">
                <a:solidFill>
                  <a:srgbClr val="FFC000"/>
                </a:solidFill>
                <a:latin typeface="Abel Pro" panose="02000506030000020004" pitchFamily="50" charset="0"/>
              </a:rPr>
              <a:t>Key functions: Phishing &amp; Awareness Training</a:t>
            </a:r>
          </a:p>
          <a:p>
            <a:pPr marL="285750" indent="-285750">
              <a:buFont typeface="Arial" panose="020B0604020202020204" pitchFamily="34" charset="0"/>
              <a:buChar char="•"/>
            </a:pPr>
            <a:r>
              <a:rPr lang="en-US" dirty="0">
                <a:solidFill>
                  <a:schemeClr val="bg1"/>
                </a:solidFill>
                <a:latin typeface="Abel Pro" panose="02000506030000020004" pitchFamily="50" charset="0"/>
              </a:rPr>
              <a:t>Phishing simulation and awareness training.</a:t>
            </a:r>
          </a:p>
          <a:p>
            <a:pPr marL="285750" indent="-285750">
              <a:buFont typeface="Arial" panose="020B0604020202020204" pitchFamily="34" charset="0"/>
              <a:buChar char="•"/>
            </a:pPr>
            <a:r>
              <a:rPr lang="en-US" dirty="0">
                <a:solidFill>
                  <a:schemeClr val="bg1"/>
                </a:solidFill>
                <a:latin typeface="Abel Pro" panose="02000506030000020004" pitchFamily="50" charset="0"/>
              </a:rPr>
              <a:t>Automated sequences (simulation, awareness training, questionnaires).</a:t>
            </a:r>
          </a:p>
          <a:p>
            <a:pPr marL="285750" indent="-285750">
              <a:buFont typeface="Arial" panose="020B0604020202020204" pitchFamily="34" charset="0"/>
              <a:buChar char="•"/>
            </a:pPr>
            <a:r>
              <a:rPr lang="en-US" dirty="0">
                <a:solidFill>
                  <a:schemeClr val="bg1"/>
                </a:solidFill>
                <a:latin typeface="Abel Pro" panose="02000506030000020004" pitchFamily="50" charset="0"/>
              </a:rPr>
              <a:t>Out-of-the-box templates and awareness material, including videos.</a:t>
            </a:r>
          </a:p>
          <a:p>
            <a:pPr marL="285750" indent="-285750">
              <a:buFont typeface="Arial" panose="020B0604020202020204" pitchFamily="34" charset="0"/>
              <a:buChar char="•"/>
            </a:pPr>
            <a:r>
              <a:rPr lang="en-US" dirty="0">
                <a:solidFill>
                  <a:schemeClr val="bg1"/>
                </a:solidFill>
                <a:latin typeface="Abel Pro" panose="02000506030000020004" pitchFamily="50" charset="0"/>
              </a:rPr>
              <a:t>Tailored awareness training.</a:t>
            </a:r>
          </a:p>
          <a:p>
            <a:pPr marL="285750" indent="-285750">
              <a:buFont typeface="Arial" panose="020B0604020202020204" pitchFamily="34" charset="0"/>
              <a:buChar char="•"/>
            </a:pPr>
            <a:r>
              <a:rPr lang="en-US" dirty="0">
                <a:solidFill>
                  <a:schemeClr val="bg1"/>
                </a:solidFill>
                <a:latin typeface="Abel Pro" panose="02000506030000020004" pitchFamily="50" charset="0"/>
              </a:rPr>
              <a:t>Fully integrated with unified risk score for more efficient prioritization.</a:t>
            </a:r>
          </a:p>
        </p:txBody>
      </p:sp>
    </p:spTree>
    <p:extLst>
      <p:ext uri="{BB962C8B-B14F-4D97-AF65-F5344CB8AC3E}">
        <p14:creationId xmlns:p14="http://schemas.microsoft.com/office/powerpoint/2010/main" val="2833889483"/>
      </p:ext>
    </p:extLst>
  </p:cSld>
  <p:clrMapOvr>
    <a:masterClrMapping/>
  </p:clrMapOvr>
  <p:transition spd="slow">
    <p:wip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A6B7F739-CDFB-F2D2-F9F3-B4BFBE4C73CF}"/>
              </a:ext>
            </a:extLst>
          </p:cNvPr>
          <p:cNvSpPr>
            <a:spLocks noGrp="1"/>
          </p:cNvSpPr>
          <p:nvPr>
            <p:ph type="title"/>
          </p:nvPr>
        </p:nvSpPr>
        <p:spPr/>
        <p:txBody>
          <a:bodyPr/>
          <a:lstStyle/>
          <a:p>
            <a:r>
              <a:rPr lang="en-US" dirty="0"/>
              <a:t>PCI DSS implementation process</a:t>
            </a:r>
          </a:p>
        </p:txBody>
      </p:sp>
      <p:sp>
        <p:nvSpPr>
          <p:cNvPr id="4" name="Pil: sparr 3">
            <a:extLst>
              <a:ext uri="{FF2B5EF4-FFF2-40B4-BE49-F238E27FC236}">
                <a16:creationId xmlns:a16="http://schemas.microsoft.com/office/drawing/2014/main" id="{BD1072CF-F46C-4806-7D7C-C4BF3032B3EB}"/>
              </a:ext>
            </a:extLst>
          </p:cNvPr>
          <p:cNvSpPr/>
          <p:nvPr/>
        </p:nvSpPr>
        <p:spPr>
          <a:xfrm>
            <a:off x="286920" y="3104543"/>
            <a:ext cx="2765080" cy="1279340"/>
          </a:xfrm>
          <a:prstGeom prst="chevron">
            <a:avLst>
              <a:gd name="adj" fmla="val 28883"/>
            </a:avLst>
          </a:prstGeom>
          <a:solidFill>
            <a:srgbClr val="10243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dirty="0">
                <a:solidFill>
                  <a:srgbClr val="FFC000"/>
                </a:solidFill>
                <a:latin typeface="Abel Pro" panose="02000506030000020004" pitchFamily="50" charset="0"/>
              </a:rPr>
              <a:t>Information about version PCI DSS 4</a:t>
            </a:r>
          </a:p>
        </p:txBody>
      </p:sp>
      <p:sp>
        <p:nvSpPr>
          <p:cNvPr id="5" name="Pil: sparr 4">
            <a:extLst>
              <a:ext uri="{FF2B5EF4-FFF2-40B4-BE49-F238E27FC236}">
                <a16:creationId xmlns:a16="http://schemas.microsoft.com/office/drawing/2014/main" id="{61EADF02-F63B-4BC2-C1FE-A61C45389D2F}"/>
              </a:ext>
            </a:extLst>
          </p:cNvPr>
          <p:cNvSpPr/>
          <p:nvPr/>
        </p:nvSpPr>
        <p:spPr>
          <a:xfrm>
            <a:off x="2858324" y="3137794"/>
            <a:ext cx="2570297" cy="1279340"/>
          </a:xfrm>
          <a:prstGeom prst="chevron">
            <a:avLst>
              <a:gd name="adj" fmla="val 27583"/>
            </a:avLst>
          </a:prstGeom>
          <a:solidFill>
            <a:srgbClr val="10243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dirty="0">
                <a:solidFill>
                  <a:srgbClr val="FFC000"/>
                </a:solidFill>
                <a:latin typeface="Abel Pro" panose="02000506030000020004" pitchFamily="50" charset="0"/>
              </a:rPr>
              <a:t>Evaluation of requirements</a:t>
            </a:r>
          </a:p>
        </p:txBody>
      </p:sp>
      <p:sp>
        <p:nvSpPr>
          <p:cNvPr id="6" name="Pil: sparr 5">
            <a:extLst>
              <a:ext uri="{FF2B5EF4-FFF2-40B4-BE49-F238E27FC236}">
                <a16:creationId xmlns:a16="http://schemas.microsoft.com/office/drawing/2014/main" id="{138B3D64-6BA3-BB3D-FF26-1CB3B5315E80}"/>
              </a:ext>
            </a:extLst>
          </p:cNvPr>
          <p:cNvSpPr/>
          <p:nvPr/>
        </p:nvSpPr>
        <p:spPr>
          <a:xfrm>
            <a:off x="5254593" y="3137794"/>
            <a:ext cx="2598923" cy="1279340"/>
          </a:xfrm>
          <a:prstGeom prst="chevron">
            <a:avLst>
              <a:gd name="adj" fmla="val 27583"/>
            </a:avLst>
          </a:prstGeom>
          <a:solidFill>
            <a:srgbClr val="10243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dirty="0">
                <a:solidFill>
                  <a:srgbClr val="FFC000"/>
                </a:solidFill>
                <a:latin typeface="Abel Pro" panose="02000506030000020004" pitchFamily="50" charset="0"/>
              </a:rPr>
              <a:t>Presentation of proposed solution</a:t>
            </a:r>
          </a:p>
        </p:txBody>
      </p:sp>
      <p:sp>
        <p:nvSpPr>
          <p:cNvPr id="7" name="Pil: sparr 6">
            <a:extLst>
              <a:ext uri="{FF2B5EF4-FFF2-40B4-BE49-F238E27FC236}">
                <a16:creationId xmlns:a16="http://schemas.microsoft.com/office/drawing/2014/main" id="{0606DEEF-A947-A42D-5EC6-78FBED5A21B3}"/>
              </a:ext>
            </a:extLst>
          </p:cNvPr>
          <p:cNvSpPr/>
          <p:nvPr/>
        </p:nvSpPr>
        <p:spPr>
          <a:xfrm>
            <a:off x="7663007" y="3126338"/>
            <a:ext cx="2703561" cy="1275184"/>
          </a:xfrm>
          <a:prstGeom prst="chevron">
            <a:avLst>
              <a:gd name="adj" fmla="val 26924"/>
            </a:avLst>
          </a:prstGeom>
          <a:solidFill>
            <a:srgbClr val="10243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dirty="0">
                <a:solidFill>
                  <a:srgbClr val="FFC000"/>
                </a:solidFill>
                <a:latin typeface="Abel Pro" panose="02000506030000020004" pitchFamily="50" charset="0"/>
              </a:rPr>
              <a:t>Implementation of scanning and routines</a:t>
            </a:r>
          </a:p>
        </p:txBody>
      </p:sp>
      <p:sp>
        <p:nvSpPr>
          <p:cNvPr id="8" name="Rektangel 7">
            <a:extLst>
              <a:ext uri="{FF2B5EF4-FFF2-40B4-BE49-F238E27FC236}">
                <a16:creationId xmlns:a16="http://schemas.microsoft.com/office/drawing/2014/main" id="{6EC97FA9-8AAE-809A-8E43-9EF62FA539D4}"/>
              </a:ext>
            </a:extLst>
          </p:cNvPr>
          <p:cNvSpPr/>
          <p:nvPr/>
        </p:nvSpPr>
        <p:spPr>
          <a:xfrm>
            <a:off x="10647788" y="4026531"/>
            <a:ext cx="1080405" cy="580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dirty="0">
                <a:solidFill>
                  <a:srgbClr val="10243E"/>
                </a:solidFill>
                <a:latin typeface="Abel Pro" panose="02000506030000020004" pitchFamily="50" charset="0"/>
              </a:rPr>
              <a:t>Continuous compliance</a:t>
            </a:r>
          </a:p>
        </p:txBody>
      </p:sp>
      <p:sp>
        <p:nvSpPr>
          <p:cNvPr id="11" name="Ellips 10">
            <a:extLst>
              <a:ext uri="{FF2B5EF4-FFF2-40B4-BE49-F238E27FC236}">
                <a16:creationId xmlns:a16="http://schemas.microsoft.com/office/drawing/2014/main" id="{3A8D5DB0-B92B-E5FC-0811-43BB1918C90D}"/>
              </a:ext>
            </a:extLst>
          </p:cNvPr>
          <p:cNvSpPr/>
          <p:nvPr/>
        </p:nvSpPr>
        <p:spPr>
          <a:xfrm>
            <a:off x="3834605" y="2791475"/>
            <a:ext cx="626136" cy="626136"/>
          </a:xfrm>
          <a:prstGeom prst="ellipse">
            <a:avLst/>
          </a:prstGeom>
          <a:solidFill>
            <a:srgbClr val="FFC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sv-SE" sz="2800" b="1" dirty="0">
                <a:solidFill>
                  <a:srgbClr val="10243E"/>
                </a:solidFill>
                <a:latin typeface="Abel Pro" panose="02000506030000020004" pitchFamily="50" charset="0"/>
              </a:rPr>
              <a:t>2</a:t>
            </a:r>
          </a:p>
        </p:txBody>
      </p:sp>
      <p:sp>
        <p:nvSpPr>
          <p:cNvPr id="12" name="Ellips 11">
            <a:extLst>
              <a:ext uri="{FF2B5EF4-FFF2-40B4-BE49-F238E27FC236}">
                <a16:creationId xmlns:a16="http://schemas.microsoft.com/office/drawing/2014/main" id="{D3059910-6099-92A6-2D7A-F02CCE00F6FA}"/>
              </a:ext>
            </a:extLst>
          </p:cNvPr>
          <p:cNvSpPr/>
          <p:nvPr/>
        </p:nvSpPr>
        <p:spPr>
          <a:xfrm>
            <a:off x="1396580" y="2791475"/>
            <a:ext cx="626136" cy="626136"/>
          </a:xfrm>
          <a:prstGeom prst="ellipse">
            <a:avLst/>
          </a:prstGeom>
          <a:solidFill>
            <a:srgbClr val="FFC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sv-SE" sz="2800" b="1" dirty="0">
                <a:solidFill>
                  <a:srgbClr val="10243E"/>
                </a:solidFill>
                <a:latin typeface="Abel Pro" panose="02000506030000020004" pitchFamily="50" charset="0"/>
              </a:rPr>
              <a:t>1</a:t>
            </a:r>
          </a:p>
        </p:txBody>
      </p:sp>
      <p:sp>
        <p:nvSpPr>
          <p:cNvPr id="13" name="Ellips 12">
            <a:extLst>
              <a:ext uri="{FF2B5EF4-FFF2-40B4-BE49-F238E27FC236}">
                <a16:creationId xmlns:a16="http://schemas.microsoft.com/office/drawing/2014/main" id="{D33EFD7D-5B2F-4235-D166-A17C037FF2E4}"/>
              </a:ext>
            </a:extLst>
          </p:cNvPr>
          <p:cNvSpPr/>
          <p:nvPr/>
        </p:nvSpPr>
        <p:spPr>
          <a:xfrm>
            <a:off x="6199621" y="2802864"/>
            <a:ext cx="626136" cy="626136"/>
          </a:xfrm>
          <a:prstGeom prst="ellipse">
            <a:avLst/>
          </a:prstGeom>
          <a:solidFill>
            <a:srgbClr val="FFC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sv-SE" sz="2800" b="1" dirty="0">
                <a:solidFill>
                  <a:srgbClr val="10243E"/>
                </a:solidFill>
                <a:latin typeface="Abel Pro" panose="02000506030000020004" pitchFamily="50" charset="0"/>
              </a:rPr>
              <a:t>3</a:t>
            </a:r>
          </a:p>
        </p:txBody>
      </p:sp>
      <p:sp>
        <p:nvSpPr>
          <p:cNvPr id="14" name="Ellips 13">
            <a:extLst>
              <a:ext uri="{FF2B5EF4-FFF2-40B4-BE49-F238E27FC236}">
                <a16:creationId xmlns:a16="http://schemas.microsoft.com/office/drawing/2014/main" id="{D0882C8E-2513-BD0A-1BA3-2CD9874E6DCE}"/>
              </a:ext>
            </a:extLst>
          </p:cNvPr>
          <p:cNvSpPr/>
          <p:nvPr/>
        </p:nvSpPr>
        <p:spPr>
          <a:xfrm>
            <a:off x="8647368" y="2787319"/>
            <a:ext cx="626136" cy="626136"/>
          </a:xfrm>
          <a:prstGeom prst="ellipse">
            <a:avLst/>
          </a:prstGeom>
          <a:solidFill>
            <a:srgbClr val="FFC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sv-SE" sz="2800" b="1" dirty="0">
                <a:solidFill>
                  <a:srgbClr val="10243E"/>
                </a:solidFill>
                <a:latin typeface="Abel Pro" panose="02000506030000020004" pitchFamily="50" charset="0"/>
              </a:rPr>
              <a:t>4</a:t>
            </a:r>
          </a:p>
        </p:txBody>
      </p:sp>
      <p:sp>
        <p:nvSpPr>
          <p:cNvPr id="17" name="textruta 16">
            <a:extLst>
              <a:ext uri="{FF2B5EF4-FFF2-40B4-BE49-F238E27FC236}">
                <a16:creationId xmlns:a16="http://schemas.microsoft.com/office/drawing/2014/main" id="{0067A7FE-6F8B-EC43-D56B-78D8D8184EF2}"/>
              </a:ext>
            </a:extLst>
          </p:cNvPr>
          <p:cNvSpPr txBox="1"/>
          <p:nvPr/>
        </p:nvSpPr>
        <p:spPr>
          <a:xfrm>
            <a:off x="10524733" y="2741599"/>
            <a:ext cx="1326517" cy="1323439"/>
          </a:xfrm>
          <a:prstGeom prst="rect">
            <a:avLst/>
          </a:prstGeom>
          <a:noFill/>
        </p:spPr>
        <p:txBody>
          <a:bodyPr wrap="square">
            <a:spAutoFit/>
          </a:bodyPr>
          <a:lstStyle/>
          <a:p>
            <a:pPr algn="ctr"/>
            <a:r>
              <a:rPr kumimoji="0" lang="en-US" sz="8000" b="1" i="0" u="none" strike="noStrike" kern="1200" cap="none" spc="0" normalizeH="0" baseline="0" noProof="0" dirty="0">
                <a:ln>
                  <a:noFill/>
                </a:ln>
                <a:solidFill>
                  <a:srgbClr val="FFC000"/>
                </a:solidFill>
                <a:effectLst/>
                <a:uLnTx/>
                <a:uFillTx/>
                <a:latin typeface="Font Awesome 5 Pro Light" panose="02000303000000000000" pitchFamily="50" charset="0"/>
              </a:rPr>
              <a:t></a:t>
            </a:r>
            <a:endParaRPr lang="en-US" sz="8000" b="1" dirty="0">
              <a:solidFill>
                <a:srgbClr val="FFC000"/>
              </a:solidFill>
              <a:latin typeface="Abel Pro" panose="02000506030000020004" pitchFamily="50" charset="0"/>
            </a:endParaRPr>
          </a:p>
        </p:txBody>
      </p:sp>
    </p:spTree>
    <p:extLst>
      <p:ext uri="{BB962C8B-B14F-4D97-AF65-F5344CB8AC3E}">
        <p14:creationId xmlns:p14="http://schemas.microsoft.com/office/powerpoint/2010/main" val="2061337448"/>
      </p:ext>
    </p:extLst>
  </p:cSld>
  <p:clrMapOvr>
    <a:masterClrMapping/>
  </p:clrMapOvr>
  <p:transition spd="slow">
    <p:wip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ruta 7">
            <a:extLst>
              <a:ext uri="{FF2B5EF4-FFF2-40B4-BE49-F238E27FC236}">
                <a16:creationId xmlns:a16="http://schemas.microsoft.com/office/drawing/2014/main" id="{CA062D47-DAE7-5DD4-0BBF-AE1887F4E3E9}"/>
              </a:ext>
            </a:extLst>
          </p:cNvPr>
          <p:cNvSpPr txBox="1"/>
          <p:nvPr/>
        </p:nvSpPr>
        <p:spPr>
          <a:xfrm>
            <a:off x="0" y="0"/>
            <a:ext cx="5709101" cy="2573691"/>
          </a:xfrm>
          <a:prstGeom prst="rect">
            <a:avLst/>
          </a:prstGeom>
          <a:noFill/>
        </p:spPr>
        <p:txBody>
          <a:bodyPr wrap="none" lIns="720000" tIns="72000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chemeClr val="accent1"/>
                </a:solidFill>
                <a:effectLst/>
                <a:uLnTx/>
                <a:uFillTx/>
                <a:latin typeface="Abel Pro" panose="02000506030000020004" pitchFamily="50" charset="0"/>
                <a:ea typeface="+mn-ea"/>
                <a:cs typeface="+mn-cs"/>
              </a:rPr>
              <a:t>COMPLIANCE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Abel Pro" panose="02000506030000020004" pitchFamily="50" charset="0"/>
                <a:ea typeface="+mn-ea"/>
                <a:cs typeface="+mn-cs"/>
              </a:rPr>
              <a:t>ISO 27001</a:t>
            </a:r>
            <a:endParaRPr kumimoji="0" lang="en-US" sz="3200" b="1" i="0" u="none" strike="noStrike" kern="1200" cap="none" spc="0" normalizeH="0" baseline="0" noProof="0" dirty="0">
              <a:ln>
                <a:noFill/>
              </a:ln>
              <a:solidFill>
                <a:prstClr val="white"/>
              </a:solidFill>
              <a:effectLst/>
              <a:uLnTx/>
              <a:uFillTx/>
              <a:latin typeface="Abel Pro" panose="02000506030000020004" pitchFamily="50" charset="0"/>
              <a:ea typeface="+mn-ea"/>
              <a:cs typeface="+mn-cs"/>
            </a:endParaRPr>
          </a:p>
        </p:txBody>
      </p:sp>
    </p:spTree>
    <p:extLst>
      <p:ext uri="{BB962C8B-B14F-4D97-AF65-F5344CB8AC3E}">
        <p14:creationId xmlns:p14="http://schemas.microsoft.com/office/powerpoint/2010/main" val="1038174808"/>
      </p:ext>
    </p:extLst>
  </p:cSld>
  <p:clrMapOvr>
    <a:masterClrMapping/>
  </p:clrMapOvr>
  <p:transition spd="slow">
    <p:wip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ubrik 39">
            <a:extLst>
              <a:ext uri="{FF2B5EF4-FFF2-40B4-BE49-F238E27FC236}">
                <a16:creationId xmlns:a16="http://schemas.microsoft.com/office/drawing/2014/main" id="{2337623F-37CA-1B02-56E4-E2588B6AFD79}"/>
              </a:ext>
            </a:extLst>
          </p:cNvPr>
          <p:cNvSpPr>
            <a:spLocks noGrp="1"/>
          </p:cNvSpPr>
          <p:nvPr>
            <p:ph type="title" idx="4294967295"/>
          </p:nvPr>
        </p:nvSpPr>
        <p:spPr>
          <a:xfrm>
            <a:off x="0" y="228600"/>
            <a:ext cx="3419475" cy="684213"/>
          </a:xfrm>
        </p:spPr>
        <p:txBody>
          <a:bodyPr>
            <a:normAutofit fontScale="90000"/>
          </a:bodyPr>
          <a:lstStyle/>
          <a:p>
            <a:r>
              <a:rPr lang="sv-SE"/>
              <a:t>REQUIREMENTS</a:t>
            </a:r>
          </a:p>
        </p:txBody>
      </p:sp>
      <p:sp>
        <p:nvSpPr>
          <p:cNvPr id="4" name="Rectangle 3">
            <a:hlinkClick r:id="" action="ppaction://noaction"/>
            <a:extLst>
              <a:ext uri="{FF2B5EF4-FFF2-40B4-BE49-F238E27FC236}">
                <a16:creationId xmlns:a16="http://schemas.microsoft.com/office/drawing/2014/main" id="{9D984EE9-C51D-4491-A3F7-1900A846D97C}"/>
              </a:ext>
            </a:extLst>
          </p:cNvPr>
          <p:cNvSpPr/>
          <p:nvPr/>
        </p:nvSpPr>
        <p:spPr>
          <a:xfrm>
            <a:off x="10509337" y="228659"/>
            <a:ext cx="1490597" cy="324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ktangel: rundade hörn 1">
            <a:extLst>
              <a:ext uri="{FF2B5EF4-FFF2-40B4-BE49-F238E27FC236}">
                <a16:creationId xmlns:a16="http://schemas.microsoft.com/office/drawing/2014/main" id="{92D57DF6-5C52-2548-C327-8C2C901B8323}"/>
              </a:ext>
            </a:extLst>
          </p:cNvPr>
          <p:cNvSpPr/>
          <p:nvPr/>
        </p:nvSpPr>
        <p:spPr>
          <a:xfrm>
            <a:off x="6607876" y="301798"/>
            <a:ext cx="5252170" cy="6147363"/>
          </a:xfrm>
          <a:prstGeom prst="roundRect">
            <a:avLst>
              <a:gd name="adj" fmla="val 228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3200" b="1" dirty="0">
                <a:solidFill>
                  <a:srgbClr val="092440"/>
                </a:solidFill>
                <a:latin typeface="Abel Pro" panose="02000506030000020004" pitchFamily="50" charset="0"/>
              </a:rPr>
              <a:t>Our solution:</a:t>
            </a:r>
          </a:p>
        </p:txBody>
      </p:sp>
      <p:sp>
        <p:nvSpPr>
          <p:cNvPr id="5" name="Rektangel: rundade hörn 4">
            <a:extLst>
              <a:ext uri="{FF2B5EF4-FFF2-40B4-BE49-F238E27FC236}">
                <a16:creationId xmlns:a16="http://schemas.microsoft.com/office/drawing/2014/main" id="{AE50AE4D-6939-B29B-10A0-0D57902F1410}"/>
              </a:ext>
            </a:extLst>
          </p:cNvPr>
          <p:cNvSpPr/>
          <p:nvPr/>
        </p:nvSpPr>
        <p:spPr>
          <a:xfrm>
            <a:off x="292788" y="301799"/>
            <a:ext cx="5252170" cy="6147363"/>
          </a:xfrm>
          <a:prstGeom prst="roundRect">
            <a:avLst>
              <a:gd name="adj" fmla="val 2638"/>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3200" b="1" dirty="0">
                <a:solidFill>
                  <a:srgbClr val="092440"/>
                </a:solidFill>
                <a:latin typeface="Abel Pro" panose="02000506030000020004" pitchFamily="50" charset="0"/>
              </a:rPr>
              <a:t>Requirements:</a:t>
            </a:r>
          </a:p>
          <a:p>
            <a:pPr algn="ctr"/>
            <a:endParaRPr lang="en-US" sz="3200" b="1" dirty="0">
              <a:solidFill>
                <a:srgbClr val="092440"/>
              </a:solidFill>
              <a:latin typeface="Abel Pro" panose="02000506030000020004" pitchFamily="50" charset="0"/>
            </a:endParaRPr>
          </a:p>
        </p:txBody>
      </p:sp>
      <p:sp>
        <p:nvSpPr>
          <p:cNvPr id="7" name="textruta 6">
            <a:extLst>
              <a:ext uri="{FF2B5EF4-FFF2-40B4-BE49-F238E27FC236}">
                <a16:creationId xmlns:a16="http://schemas.microsoft.com/office/drawing/2014/main" id="{B637F815-CEA5-8425-50FA-58E50BBA5487}"/>
              </a:ext>
            </a:extLst>
          </p:cNvPr>
          <p:cNvSpPr txBox="1"/>
          <p:nvPr/>
        </p:nvSpPr>
        <p:spPr>
          <a:xfrm>
            <a:off x="7220796" y="1066831"/>
            <a:ext cx="4147303" cy="900000"/>
          </a:xfrm>
          <a:prstGeom prst="roundRect">
            <a:avLst/>
          </a:prstGeom>
          <a:solidFill>
            <a:schemeClr val="bg1"/>
          </a:solidFill>
        </p:spPr>
        <p:txBody>
          <a:bodyPr wrap="square" lIns="252000" rIns="252000" rtlCol="0" anchor="ctr">
            <a:noAutofit/>
          </a:bodyPr>
          <a:lstStyle/>
          <a:p>
            <a:pPr algn="ctr"/>
            <a:r>
              <a:rPr lang="en-US" sz="1300" dirty="0">
                <a:solidFill>
                  <a:srgbClr val="092440"/>
                </a:solidFill>
                <a:latin typeface="Abel Pro" panose="02000506030000020004" pitchFamily="50" charset="0"/>
              </a:rPr>
              <a:t>Automated and continuous risk assessments (vulnerability management) to identify risks.</a:t>
            </a:r>
          </a:p>
        </p:txBody>
      </p:sp>
      <p:sp>
        <p:nvSpPr>
          <p:cNvPr id="8" name="textruta 7">
            <a:extLst>
              <a:ext uri="{FF2B5EF4-FFF2-40B4-BE49-F238E27FC236}">
                <a16:creationId xmlns:a16="http://schemas.microsoft.com/office/drawing/2014/main" id="{4084B759-522D-EC69-C8D9-7ED60890921D}"/>
              </a:ext>
            </a:extLst>
          </p:cNvPr>
          <p:cNvSpPr txBox="1"/>
          <p:nvPr/>
        </p:nvSpPr>
        <p:spPr>
          <a:xfrm>
            <a:off x="7212596" y="2110079"/>
            <a:ext cx="4147303" cy="900000"/>
          </a:xfrm>
          <a:prstGeom prst="roundRect">
            <a:avLst/>
          </a:prstGeom>
          <a:solidFill>
            <a:schemeClr val="bg1"/>
          </a:solidFill>
        </p:spPr>
        <p:txBody>
          <a:bodyPr wrap="square" lIns="252000" rIns="252000" rtlCol="0" anchor="ctr">
            <a:noAutofit/>
          </a:bodyPr>
          <a:lstStyle/>
          <a:p>
            <a:pPr algn="ctr"/>
            <a:r>
              <a:rPr lang="en-US" sz="1300" dirty="0">
                <a:solidFill>
                  <a:srgbClr val="092440"/>
                </a:solidFill>
                <a:latin typeface="Abel Pro" panose="02000506030000020004" pitchFamily="50" charset="0"/>
              </a:rPr>
              <a:t>We support our customers in implementing a long-term risk treatment plan.</a:t>
            </a:r>
          </a:p>
        </p:txBody>
      </p:sp>
      <p:sp>
        <p:nvSpPr>
          <p:cNvPr id="9" name="textruta 8">
            <a:extLst>
              <a:ext uri="{FF2B5EF4-FFF2-40B4-BE49-F238E27FC236}">
                <a16:creationId xmlns:a16="http://schemas.microsoft.com/office/drawing/2014/main" id="{B18FCB80-C491-C6F1-88AA-08D47D75D634}"/>
              </a:ext>
            </a:extLst>
          </p:cNvPr>
          <p:cNvSpPr txBox="1"/>
          <p:nvPr/>
        </p:nvSpPr>
        <p:spPr>
          <a:xfrm>
            <a:off x="7220796" y="3145872"/>
            <a:ext cx="4147303" cy="1983845"/>
          </a:xfrm>
          <a:prstGeom prst="roundRect">
            <a:avLst>
              <a:gd name="adj" fmla="val 7779"/>
            </a:avLst>
          </a:prstGeom>
          <a:solidFill>
            <a:schemeClr val="bg1"/>
          </a:solidFill>
        </p:spPr>
        <p:txBody>
          <a:bodyPr wrap="square" lIns="252000" rIns="252000" rtlCol="0" anchor="ctr">
            <a:noAutofit/>
          </a:bodyPr>
          <a:lstStyle/>
          <a:p>
            <a:pPr algn="ctr"/>
            <a:r>
              <a:rPr lang="en-US" sz="1300" dirty="0">
                <a:solidFill>
                  <a:srgbClr val="092440"/>
                </a:solidFill>
                <a:latin typeface="Abel Pro" panose="02000506030000020004" pitchFamily="50" charset="0"/>
              </a:rPr>
              <a:t>We support finding technical vulnerabilities, as well as performing vulnerability management and supporting the process of remediating vulnerabilities. </a:t>
            </a:r>
          </a:p>
        </p:txBody>
      </p:sp>
      <p:sp>
        <p:nvSpPr>
          <p:cNvPr id="10" name="textruta 9">
            <a:extLst>
              <a:ext uri="{FF2B5EF4-FFF2-40B4-BE49-F238E27FC236}">
                <a16:creationId xmlns:a16="http://schemas.microsoft.com/office/drawing/2014/main" id="{0F130D9E-D364-C77D-607A-96EB79C96A25}"/>
              </a:ext>
            </a:extLst>
          </p:cNvPr>
          <p:cNvSpPr txBox="1"/>
          <p:nvPr/>
        </p:nvSpPr>
        <p:spPr>
          <a:xfrm>
            <a:off x="7212595" y="5266775"/>
            <a:ext cx="4147303" cy="900000"/>
          </a:xfrm>
          <a:prstGeom prst="roundRect">
            <a:avLst/>
          </a:prstGeom>
          <a:solidFill>
            <a:schemeClr val="bg1"/>
          </a:solidFill>
        </p:spPr>
        <p:txBody>
          <a:bodyPr wrap="square" lIns="252000" rIns="252000" rtlCol="0" anchor="ctr">
            <a:noAutofit/>
          </a:bodyPr>
          <a:lstStyle/>
          <a:p>
            <a:pPr algn="ctr"/>
            <a:r>
              <a:rPr lang="en-US" sz="1300" dirty="0">
                <a:solidFill>
                  <a:srgbClr val="092440"/>
                </a:solidFill>
                <a:latin typeface="Abel Pro" panose="02000506030000020004" pitchFamily="50" charset="0"/>
              </a:rPr>
              <a:t>Vulnerability management play a crucial role in this ongoing process by helping organizations stay informed about emerging vulnerabilities and adapting their security measures accordingly.</a:t>
            </a:r>
          </a:p>
        </p:txBody>
      </p:sp>
      <p:sp>
        <p:nvSpPr>
          <p:cNvPr id="12" name="textruta 11">
            <a:extLst>
              <a:ext uri="{FF2B5EF4-FFF2-40B4-BE49-F238E27FC236}">
                <a16:creationId xmlns:a16="http://schemas.microsoft.com/office/drawing/2014/main" id="{DB3D84EB-343D-8FAF-35AC-0458EA183FA2}"/>
              </a:ext>
            </a:extLst>
          </p:cNvPr>
          <p:cNvSpPr txBox="1"/>
          <p:nvPr/>
        </p:nvSpPr>
        <p:spPr>
          <a:xfrm>
            <a:off x="823901" y="1071883"/>
            <a:ext cx="4147303" cy="900000"/>
          </a:xfrm>
          <a:prstGeom prst="roundRect">
            <a:avLst/>
          </a:prstGeom>
          <a:solidFill>
            <a:schemeClr val="bg1"/>
          </a:solidFill>
        </p:spPr>
        <p:txBody>
          <a:bodyPr wrap="square" lIns="324000" rIns="252000" rtlCol="0" anchor="ctr">
            <a:noAutofit/>
          </a:bodyPr>
          <a:lstStyle/>
          <a:p>
            <a:pPr algn="ctr"/>
            <a:r>
              <a:rPr lang="en-US" sz="1100" b="1" dirty="0">
                <a:solidFill>
                  <a:srgbClr val="092440"/>
                </a:solidFill>
                <a:latin typeface="Abel Pro" panose="02000506030000020004" pitchFamily="50" charset="0"/>
              </a:rPr>
              <a:t>Risk assessment (§6.1.2)</a:t>
            </a:r>
          </a:p>
          <a:p>
            <a:pPr algn="ctr"/>
            <a:r>
              <a:rPr lang="en-US" sz="1100" dirty="0">
                <a:solidFill>
                  <a:srgbClr val="092440"/>
                </a:solidFill>
                <a:latin typeface="Abel Pro" panose="02000506030000020004" pitchFamily="50" charset="0"/>
              </a:rPr>
              <a:t> ISO 27001 requires organizations to perform a risk assessment to identify and assess information security risks.</a:t>
            </a:r>
          </a:p>
        </p:txBody>
      </p:sp>
      <p:sp>
        <p:nvSpPr>
          <p:cNvPr id="14" name="textruta 13">
            <a:extLst>
              <a:ext uri="{FF2B5EF4-FFF2-40B4-BE49-F238E27FC236}">
                <a16:creationId xmlns:a16="http://schemas.microsoft.com/office/drawing/2014/main" id="{EB7026C6-68D1-B2D1-FD2D-62B409FCF92B}"/>
              </a:ext>
            </a:extLst>
          </p:cNvPr>
          <p:cNvSpPr txBox="1"/>
          <p:nvPr/>
        </p:nvSpPr>
        <p:spPr>
          <a:xfrm>
            <a:off x="815700" y="5267423"/>
            <a:ext cx="4147303" cy="900000"/>
          </a:xfrm>
          <a:prstGeom prst="roundRect">
            <a:avLst/>
          </a:prstGeom>
          <a:solidFill>
            <a:schemeClr val="bg1"/>
          </a:solidFill>
        </p:spPr>
        <p:txBody>
          <a:bodyPr wrap="square" lIns="324000" rIns="252000" rtlCol="0" anchor="ctr">
            <a:noAutofit/>
          </a:bodyPr>
          <a:lstStyle/>
          <a:p>
            <a:pPr algn="ctr"/>
            <a:r>
              <a:rPr lang="en-US" sz="1100" b="1" dirty="0">
                <a:solidFill>
                  <a:srgbClr val="092440"/>
                </a:solidFill>
                <a:latin typeface="Abel Pro" panose="02000506030000020004" pitchFamily="50" charset="0"/>
              </a:rPr>
              <a:t>Continuous Improvement (§10.1)</a:t>
            </a:r>
          </a:p>
          <a:p>
            <a:pPr algn="ctr"/>
            <a:r>
              <a:rPr lang="en-US" sz="1100" dirty="0">
                <a:solidFill>
                  <a:srgbClr val="092440"/>
                </a:solidFill>
                <a:latin typeface="Abel Pro" panose="02000506030000020004" pitchFamily="50" charset="0"/>
              </a:rPr>
              <a:t>ISO 27001 promotes a cycle of continuous improvement. Organizations are required to regularly review and update their risk assessment, risk treatment plan, and information security controls.</a:t>
            </a:r>
          </a:p>
        </p:txBody>
      </p:sp>
      <p:sp>
        <p:nvSpPr>
          <p:cNvPr id="15" name="textruta 14">
            <a:extLst>
              <a:ext uri="{FF2B5EF4-FFF2-40B4-BE49-F238E27FC236}">
                <a16:creationId xmlns:a16="http://schemas.microsoft.com/office/drawing/2014/main" id="{0C7DBE39-2D34-E871-9EB8-48AD91E644A9}"/>
              </a:ext>
            </a:extLst>
          </p:cNvPr>
          <p:cNvSpPr txBox="1"/>
          <p:nvPr/>
        </p:nvSpPr>
        <p:spPr>
          <a:xfrm>
            <a:off x="823901" y="2110079"/>
            <a:ext cx="4147303" cy="900000"/>
          </a:xfrm>
          <a:prstGeom prst="roundRect">
            <a:avLst/>
          </a:prstGeom>
          <a:solidFill>
            <a:schemeClr val="bg1"/>
          </a:solidFill>
        </p:spPr>
        <p:txBody>
          <a:bodyPr wrap="square" lIns="324000" rIns="252000" rtlCol="0" anchor="ctr">
            <a:noAutofit/>
          </a:bodyPr>
          <a:lstStyle/>
          <a:p>
            <a:pPr algn="ctr"/>
            <a:r>
              <a:rPr lang="en-US" sz="1100" b="1" dirty="0">
                <a:solidFill>
                  <a:srgbClr val="092440"/>
                </a:solidFill>
                <a:latin typeface="Abel Pro" panose="02000506030000020004" pitchFamily="50" charset="0"/>
              </a:rPr>
              <a:t>Risk treatment (§6.1.2)</a:t>
            </a:r>
          </a:p>
          <a:p>
            <a:pPr algn="ctr"/>
            <a:r>
              <a:rPr lang="en-US" sz="1100" dirty="0">
                <a:solidFill>
                  <a:srgbClr val="092440"/>
                </a:solidFill>
                <a:latin typeface="Abel Pro" panose="02000506030000020004" pitchFamily="50" charset="0"/>
              </a:rPr>
              <a:t>Once risks are identified, ISO 27001 mandates that organizations develop a risk treatment plan. Part of this plan may involve vulnerability management. </a:t>
            </a:r>
          </a:p>
        </p:txBody>
      </p:sp>
      <p:sp>
        <p:nvSpPr>
          <p:cNvPr id="16" name="textruta 15">
            <a:extLst>
              <a:ext uri="{FF2B5EF4-FFF2-40B4-BE49-F238E27FC236}">
                <a16:creationId xmlns:a16="http://schemas.microsoft.com/office/drawing/2014/main" id="{A26F5DEC-E999-DBE6-6D05-AF34449D70FD}"/>
              </a:ext>
            </a:extLst>
          </p:cNvPr>
          <p:cNvSpPr txBox="1"/>
          <p:nvPr/>
        </p:nvSpPr>
        <p:spPr>
          <a:xfrm>
            <a:off x="826010" y="3146197"/>
            <a:ext cx="4147303" cy="1983524"/>
          </a:xfrm>
          <a:prstGeom prst="roundRect">
            <a:avLst>
              <a:gd name="adj" fmla="val 7158"/>
            </a:avLst>
          </a:prstGeom>
          <a:solidFill>
            <a:schemeClr val="bg1"/>
          </a:solidFill>
        </p:spPr>
        <p:txBody>
          <a:bodyPr wrap="square" lIns="324000" rIns="252000" rtlCol="0" anchor="ctr">
            <a:noAutofit/>
          </a:bodyPr>
          <a:lstStyle/>
          <a:p>
            <a:pPr algn="ctr"/>
            <a:r>
              <a:rPr lang="en-US" sz="1100" b="1" dirty="0">
                <a:solidFill>
                  <a:srgbClr val="092440"/>
                </a:solidFill>
                <a:latin typeface="Abel Pro" panose="02000506030000020004" pitchFamily="50" charset="0"/>
              </a:rPr>
              <a:t>Control selection (§6.1.3)</a:t>
            </a:r>
          </a:p>
          <a:p>
            <a:pPr algn="ctr"/>
            <a:r>
              <a:rPr lang="en-US" sz="1100" dirty="0">
                <a:solidFill>
                  <a:srgbClr val="092440"/>
                </a:solidFill>
                <a:latin typeface="Abel Pro" panose="02000506030000020004" pitchFamily="50" charset="0"/>
              </a:rPr>
              <a:t>ISO 27001 provides a list of control objectives and controls in Annex A of the standard. Some of these controls are directly related to vulnerability assessment and management, such as:</a:t>
            </a:r>
          </a:p>
          <a:p>
            <a:pPr marL="530225" indent="-171450">
              <a:buFont typeface="Arial" panose="020B0604020202020204" pitchFamily="34" charset="0"/>
              <a:buChar char="•"/>
            </a:pPr>
            <a:r>
              <a:rPr lang="en-US" sz="1100" dirty="0">
                <a:solidFill>
                  <a:srgbClr val="092440"/>
                </a:solidFill>
                <a:latin typeface="Abel Pro" panose="02000506030000020004" pitchFamily="50" charset="0"/>
              </a:rPr>
              <a:t>A.12.6.1 - Management of technical vulnerabilities</a:t>
            </a:r>
          </a:p>
          <a:p>
            <a:pPr marL="530225" indent="-171450">
              <a:buFont typeface="Arial" panose="020B0604020202020204" pitchFamily="34" charset="0"/>
              <a:buChar char="•"/>
            </a:pPr>
            <a:r>
              <a:rPr lang="en-US" sz="1100" dirty="0">
                <a:solidFill>
                  <a:srgbClr val="092440"/>
                </a:solidFill>
                <a:latin typeface="Abel Pro" panose="02000506030000020004" pitchFamily="50" charset="0"/>
              </a:rPr>
              <a:t>A.14.2.7 - System vulnerability assessments</a:t>
            </a:r>
          </a:p>
          <a:p>
            <a:pPr marL="530225" indent="-171450">
              <a:buFont typeface="Arial" panose="020B0604020202020204" pitchFamily="34" charset="0"/>
              <a:buChar char="•"/>
            </a:pPr>
            <a:r>
              <a:rPr lang="en-US" sz="1100" dirty="0">
                <a:solidFill>
                  <a:srgbClr val="092440"/>
                </a:solidFill>
                <a:latin typeface="Abel Pro" panose="02000506030000020004" pitchFamily="50" charset="0"/>
              </a:rPr>
              <a:t>A.14.2.8 - Remediation of technical vulnerabilities</a:t>
            </a:r>
          </a:p>
        </p:txBody>
      </p:sp>
      <p:cxnSp>
        <p:nvCxnSpPr>
          <p:cNvPr id="17" name="Rak koppling 16">
            <a:extLst>
              <a:ext uri="{FF2B5EF4-FFF2-40B4-BE49-F238E27FC236}">
                <a16:creationId xmlns:a16="http://schemas.microsoft.com/office/drawing/2014/main" id="{693AB958-B6E6-17B8-3353-A01CD8144218}"/>
              </a:ext>
            </a:extLst>
          </p:cNvPr>
          <p:cNvCxnSpPr>
            <a:cxnSpLocks/>
          </p:cNvCxnSpPr>
          <p:nvPr/>
        </p:nvCxnSpPr>
        <p:spPr>
          <a:xfrm>
            <a:off x="5262099" y="1532734"/>
            <a:ext cx="1757869" cy="0"/>
          </a:xfrm>
          <a:prstGeom prst="line">
            <a:avLst/>
          </a:prstGeom>
          <a:ln w="53975">
            <a:solidFill>
              <a:srgbClr val="FFC000"/>
            </a:solidFill>
            <a:headEnd type="oval"/>
            <a:tailEnd type="arrow"/>
          </a:ln>
        </p:spPr>
        <p:style>
          <a:lnRef idx="1">
            <a:schemeClr val="accent1"/>
          </a:lnRef>
          <a:fillRef idx="0">
            <a:schemeClr val="accent1"/>
          </a:fillRef>
          <a:effectRef idx="0">
            <a:schemeClr val="accent1"/>
          </a:effectRef>
          <a:fontRef idx="minor">
            <a:schemeClr val="tx1"/>
          </a:fontRef>
        </p:style>
      </p:cxnSp>
      <p:cxnSp>
        <p:nvCxnSpPr>
          <p:cNvPr id="18" name="Rak koppling 17">
            <a:extLst>
              <a:ext uri="{FF2B5EF4-FFF2-40B4-BE49-F238E27FC236}">
                <a16:creationId xmlns:a16="http://schemas.microsoft.com/office/drawing/2014/main" id="{D3C66BBA-B18E-53A2-7CAC-DA72217D99EF}"/>
              </a:ext>
            </a:extLst>
          </p:cNvPr>
          <p:cNvCxnSpPr>
            <a:cxnSpLocks/>
          </p:cNvCxnSpPr>
          <p:nvPr/>
        </p:nvCxnSpPr>
        <p:spPr>
          <a:xfrm>
            <a:off x="5262099" y="2553459"/>
            <a:ext cx="1757869" cy="0"/>
          </a:xfrm>
          <a:prstGeom prst="line">
            <a:avLst/>
          </a:prstGeom>
          <a:ln w="53975">
            <a:solidFill>
              <a:srgbClr val="FFC000"/>
            </a:solidFill>
            <a:headEnd type="oval"/>
            <a:tailEnd type="arrow"/>
          </a:ln>
        </p:spPr>
        <p:style>
          <a:lnRef idx="1">
            <a:schemeClr val="accent1"/>
          </a:lnRef>
          <a:fillRef idx="0">
            <a:schemeClr val="accent1"/>
          </a:fillRef>
          <a:effectRef idx="0">
            <a:schemeClr val="accent1"/>
          </a:effectRef>
          <a:fontRef idx="minor">
            <a:schemeClr val="tx1"/>
          </a:fontRef>
        </p:style>
      </p:cxnSp>
      <p:cxnSp>
        <p:nvCxnSpPr>
          <p:cNvPr id="19" name="Rak koppling 18">
            <a:extLst>
              <a:ext uri="{FF2B5EF4-FFF2-40B4-BE49-F238E27FC236}">
                <a16:creationId xmlns:a16="http://schemas.microsoft.com/office/drawing/2014/main" id="{C666278C-3F90-A0C8-7CC7-ACA58710232E}"/>
              </a:ext>
            </a:extLst>
          </p:cNvPr>
          <p:cNvCxnSpPr>
            <a:cxnSpLocks/>
          </p:cNvCxnSpPr>
          <p:nvPr/>
        </p:nvCxnSpPr>
        <p:spPr>
          <a:xfrm>
            <a:off x="5272610" y="4164325"/>
            <a:ext cx="1747358" cy="0"/>
          </a:xfrm>
          <a:prstGeom prst="line">
            <a:avLst/>
          </a:prstGeom>
          <a:ln w="53975">
            <a:solidFill>
              <a:srgbClr val="FFC000"/>
            </a:solidFill>
            <a:headEnd type="oval"/>
            <a:tailEnd type="arrow"/>
          </a:ln>
        </p:spPr>
        <p:style>
          <a:lnRef idx="1">
            <a:schemeClr val="accent1"/>
          </a:lnRef>
          <a:fillRef idx="0">
            <a:schemeClr val="accent1"/>
          </a:fillRef>
          <a:effectRef idx="0">
            <a:schemeClr val="accent1"/>
          </a:effectRef>
          <a:fontRef idx="minor">
            <a:schemeClr val="tx1"/>
          </a:fontRef>
        </p:style>
      </p:cxnSp>
      <p:cxnSp>
        <p:nvCxnSpPr>
          <p:cNvPr id="20" name="Rak koppling 19">
            <a:extLst>
              <a:ext uri="{FF2B5EF4-FFF2-40B4-BE49-F238E27FC236}">
                <a16:creationId xmlns:a16="http://schemas.microsoft.com/office/drawing/2014/main" id="{E423EB36-A560-B547-F4DD-9462B0EA9523}"/>
              </a:ext>
            </a:extLst>
          </p:cNvPr>
          <p:cNvCxnSpPr>
            <a:cxnSpLocks/>
          </p:cNvCxnSpPr>
          <p:nvPr/>
        </p:nvCxnSpPr>
        <p:spPr>
          <a:xfrm>
            <a:off x="5264409" y="5722659"/>
            <a:ext cx="1747358" cy="0"/>
          </a:xfrm>
          <a:prstGeom prst="line">
            <a:avLst/>
          </a:prstGeom>
          <a:ln w="53975">
            <a:solidFill>
              <a:srgbClr val="FFC000"/>
            </a:solidFill>
            <a:headEnd type="oval"/>
            <a:tailEnd type="arrow"/>
          </a:ln>
        </p:spPr>
        <p:style>
          <a:lnRef idx="1">
            <a:schemeClr val="accent1"/>
          </a:lnRef>
          <a:fillRef idx="0">
            <a:schemeClr val="accent1"/>
          </a:fillRef>
          <a:effectRef idx="0">
            <a:schemeClr val="accent1"/>
          </a:effectRef>
          <a:fontRef idx="minor">
            <a:schemeClr val="tx1"/>
          </a:fontRef>
        </p:style>
      </p:cxnSp>
      <p:sp>
        <p:nvSpPr>
          <p:cNvPr id="22" name="textruta 21">
            <a:extLst>
              <a:ext uri="{FF2B5EF4-FFF2-40B4-BE49-F238E27FC236}">
                <a16:creationId xmlns:a16="http://schemas.microsoft.com/office/drawing/2014/main" id="{056176CA-323C-2E84-85AE-CDD6C9996907}"/>
              </a:ext>
            </a:extLst>
          </p:cNvPr>
          <p:cNvSpPr txBox="1"/>
          <p:nvPr/>
        </p:nvSpPr>
        <p:spPr>
          <a:xfrm>
            <a:off x="495092" y="1195183"/>
            <a:ext cx="653400" cy="653400"/>
          </a:xfrm>
          <a:prstGeom prst="ellipse">
            <a:avLst/>
          </a:prstGeom>
          <a:solidFill>
            <a:srgbClr val="092440"/>
          </a:solidFill>
        </p:spPr>
        <p:txBody>
          <a:bodyPr wrap="square" lIns="0" tIns="0" rIns="0" bIns="0" anchor="ctr">
            <a:noAutofit/>
          </a:bodyPr>
          <a:lstStyle/>
          <a:p>
            <a:pPr algn="ctr"/>
            <a:r>
              <a:rPr lang="en-US" dirty="0">
                <a:solidFill>
                  <a:srgbClr val="FFC000"/>
                </a:solidFill>
                <a:latin typeface="Font Awesome 5 Pro Light" panose="02000303000000000000" pitchFamily="50" charset="0"/>
              </a:rPr>
              <a:t></a:t>
            </a:r>
            <a:r>
              <a:rPr lang="en-US" sz="1400" dirty="0">
                <a:solidFill>
                  <a:srgbClr val="FFC000"/>
                </a:solidFill>
                <a:latin typeface="Font Awesome 5 Pro Light" panose="02000303000000000000" pitchFamily="50" charset="0"/>
              </a:rPr>
              <a:t> </a:t>
            </a:r>
          </a:p>
        </p:txBody>
      </p:sp>
      <p:sp>
        <p:nvSpPr>
          <p:cNvPr id="23" name="textruta 22">
            <a:extLst>
              <a:ext uri="{FF2B5EF4-FFF2-40B4-BE49-F238E27FC236}">
                <a16:creationId xmlns:a16="http://schemas.microsoft.com/office/drawing/2014/main" id="{457AAEAC-38B3-A6F4-1D0C-B03179AE77DD}"/>
              </a:ext>
            </a:extLst>
          </p:cNvPr>
          <p:cNvSpPr txBox="1"/>
          <p:nvPr/>
        </p:nvSpPr>
        <p:spPr>
          <a:xfrm>
            <a:off x="495092" y="2218977"/>
            <a:ext cx="653400" cy="653400"/>
          </a:xfrm>
          <a:prstGeom prst="ellipse">
            <a:avLst/>
          </a:prstGeom>
          <a:solidFill>
            <a:srgbClr val="092440"/>
          </a:solidFill>
        </p:spPr>
        <p:txBody>
          <a:bodyPr wrap="square" lIns="0" tIns="0" rIns="0" bIns="0" anchor="ctr">
            <a:noAutofit/>
          </a:bodyPr>
          <a:lstStyle/>
          <a:p>
            <a:pPr algn="ctr"/>
            <a:r>
              <a:rPr lang="en-US" dirty="0">
                <a:solidFill>
                  <a:srgbClr val="FFC000"/>
                </a:solidFill>
                <a:latin typeface="Font Awesome 5 Pro Light" panose="02000303000000000000" pitchFamily="50" charset="0"/>
              </a:rPr>
              <a:t></a:t>
            </a:r>
            <a:endParaRPr lang="en-US" sz="1400" dirty="0">
              <a:solidFill>
                <a:srgbClr val="FFC000"/>
              </a:solidFill>
              <a:latin typeface="Abel Pro" panose="02000506030000020004" pitchFamily="50" charset="0"/>
            </a:endParaRPr>
          </a:p>
        </p:txBody>
      </p:sp>
      <p:sp>
        <p:nvSpPr>
          <p:cNvPr id="24" name="textruta 23">
            <a:extLst>
              <a:ext uri="{FF2B5EF4-FFF2-40B4-BE49-F238E27FC236}">
                <a16:creationId xmlns:a16="http://schemas.microsoft.com/office/drawing/2014/main" id="{ACCCB6D7-3836-349A-7653-5DCB5FAECB50}"/>
              </a:ext>
            </a:extLst>
          </p:cNvPr>
          <p:cNvSpPr txBox="1"/>
          <p:nvPr/>
        </p:nvSpPr>
        <p:spPr>
          <a:xfrm>
            <a:off x="495092" y="3857693"/>
            <a:ext cx="653400" cy="653400"/>
          </a:xfrm>
          <a:prstGeom prst="ellipse">
            <a:avLst/>
          </a:prstGeom>
          <a:solidFill>
            <a:srgbClr val="092440"/>
          </a:solidFill>
        </p:spPr>
        <p:txBody>
          <a:bodyPr wrap="square" lIns="0" tIns="0" rIns="0" bIns="0" anchor="ctr">
            <a:noAutofit/>
          </a:bodyPr>
          <a:lstStyle/>
          <a:p>
            <a:pPr algn="ctr"/>
            <a:r>
              <a:rPr lang="en-US" dirty="0">
                <a:solidFill>
                  <a:srgbClr val="FFC000"/>
                </a:solidFill>
                <a:latin typeface="Font Awesome 5 Pro Light" panose="02000303000000000000" pitchFamily="50" charset="0"/>
              </a:rPr>
              <a:t></a:t>
            </a:r>
            <a:endParaRPr lang="en-US" dirty="0">
              <a:solidFill>
                <a:srgbClr val="FFC000"/>
              </a:solidFill>
              <a:latin typeface="Abel Pro" panose="02000506030000020004" pitchFamily="50" charset="0"/>
            </a:endParaRPr>
          </a:p>
        </p:txBody>
      </p:sp>
      <p:sp>
        <p:nvSpPr>
          <p:cNvPr id="35" name="textruta 34">
            <a:extLst>
              <a:ext uri="{FF2B5EF4-FFF2-40B4-BE49-F238E27FC236}">
                <a16:creationId xmlns:a16="http://schemas.microsoft.com/office/drawing/2014/main" id="{C120C223-73C4-1D14-A617-CAA8B4056DB9}"/>
              </a:ext>
            </a:extLst>
          </p:cNvPr>
          <p:cNvSpPr txBox="1"/>
          <p:nvPr/>
        </p:nvSpPr>
        <p:spPr>
          <a:xfrm>
            <a:off x="486891" y="5381585"/>
            <a:ext cx="653400" cy="653400"/>
          </a:xfrm>
          <a:prstGeom prst="ellipse">
            <a:avLst/>
          </a:prstGeom>
          <a:solidFill>
            <a:srgbClr val="092440"/>
          </a:solidFill>
        </p:spPr>
        <p:txBody>
          <a:bodyPr wrap="square" lIns="0" tIns="0" rIns="0" bIns="0" anchor="ctr">
            <a:noAutofit/>
          </a:bodyPr>
          <a:lstStyle/>
          <a:p>
            <a:pPr algn="ctr"/>
            <a:r>
              <a:rPr lang="en-US" dirty="0">
                <a:solidFill>
                  <a:srgbClr val="FFC000"/>
                </a:solidFill>
                <a:latin typeface="Font Awesome 5 Pro Light" panose="02000303000000000000" pitchFamily="50" charset="0"/>
              </a:rPr>
              <a:t></a:t>
            </a:r>
            <a:endParaRPr lang="en-US" dirty="0">
              <a:solidFill>
                <a:srgbClr val="FFC000"/>
              </a:solidFill>
              <a:latin typeface="Abel Pro" panose="02000506030000020004" pitchFamily="50" charset="0"/>
            </a:endParaRPr>
          </a:p>
        </p:txBody>
      </p:sp>
    </p:spTree>
    <p:extLst>
      <p:ext uri="{BB962C8B-B14F-4D97-AF65-F5344CB8AC3E}">
        <p14:creationId xmlns:p14="http://schemas.microsoft.com/office/powerpoint/2010/main" val="3506713600"/>
      </p:ext>
    </p:extLst>
  </p:cSld>
  <p:clrMapOvr>
    <a:masterClrMapping/>
  </p:clrMapOvr>
  <p:transition spd="slow">
    <p:wip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ruta 7">
            <a:extLst>
              <a:ext uri="{FF2B5EF4-FFF2-40B4-BE49-F238E27FC236}">
                <a16:creationId xmlns:a16="http://schemas.microsoft.com/office/drawing/2014/main" id="{CA062D47-DAE7-5DD4-0BBF-AE1887F4E3E9}"/>
              </a:ext>
            </a:extLst>
          </p:cNvPr>
          <p:cNvSpPr txBox="1"/>
          <p:nvPr/>
        </p:nvSpPr>
        <p:spPr>
          <a:xfrm>
            <a:off x="0" y="0"/>
            <a:ext cx="6418929" cy="2573691"/>
          </a:xfrm>
          <a:prstGeom prst="rect">
            <a:avLst/>
          </a:prstGeom>
          <a:noFill/>
        </p:spPr>
        <p:txBody>
          <a:bodyPr wrap="none" lIns="1080000" tIns="72000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chemeClr val="accent1"/>
                </a:solidFill>
                <a:effectLst/>
                <a:uLnTx/>
                <a:uFillTx/>
                <a:latin typeface="Abel Pro" panose="02000506030000020004" pitchFamily="50" charset="0"/>
                <a:ea typeface="+mn-ea"/>
                <a:cs typeface="+mn-cs"/>
              </a:rPr>
              <a:t>COMPLIANCE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Abel Pro" panose="02000506030000020004" pitchFamily="50" charset="0"/>
                <a:ea typeface="+mn-ea"/>
                <a:cs typeface="+mn-cs"/>
              </a:rPr>
              <a:t>NIS &amp; NIS2</a:t>
            </a:r>
            <a:endParaRPr kumimoji="0" lang="en-US" sz="3200" b="1" i="0" u="none" strike="noStrike" kern="1200" cap="none" spc="0" normalizeH="0" baseline="0" noProof="0" dirty="0">
              <a:ln>
                <a:noFill/>
              </a:ln>
              <a:solidFill>
                <a:prstClr val="white"/>
              </a:solidFill>
              <a:effectLst/>
              <a:uLnTx/>
              <a:uFillTx/>
              <a:latin typeface="Abel Pro" panose="02000506030000020004" pitchFamily="50" charset="0"/>
              <a:ea typeface="+mn-ea"/>
              <a:cs typeface="+mn-cs"/>
            </a:endParaRPr>
          </a:p>
        </p:txBody>
      </p:sp>
      <p:grpSp>
        <p:nvGrpSpPr>
          <p:cNvPr id="2" name="Group 1137">
            <a:extLst>
              <a:ext uri="{FF2B5EF4-FFF2-40B4-BE49-F238E27FC236}">
                <a16:creationId xmlns:a16="http://schemas.microsoft.com/office/drawing/2014/main" id="{7009D898-74C4-E811-AAA0-D7064C36F573}"/>
              </a:ext>
            </a:extLst>
          </p:cNvPr>
          <p:cNvGrpSpPr/>
          <p:nvPr/>
        </p:nvGrpSpPr>
        <p:grpSpPr>
          <a:xfrm>
            <a:off x="10569438" y="5267336"/>
            <a:ext cx="1285105" cy="1270724"/>
            <a:chOff x="5522845" y="3306161"/>
            <a:chExt cx="1728000" cy="1728000"/>
          </a:xfrm>
        </p:grpSpPr>
        <p:sp>
          <p:nvSpPr>
            <p:cNvPr id="4" name="Oval 1126">
              <a:extLst>
                <a:ext uri="{FF2B5EF4-FFF2-40B4-BE49-F238E27FC236}">
                  <a16:creationId xmlns:a16="http://schemas.microsoft.com/office/drawing/2014/main" id="{2E421F60-BEBC-D750-3761-1BD8EAF0DF01}"/>
                </a:ext>
              </a:extLst>
            </p:cNvPr>
            <p:cNvSpPr/>
            <p:nvPr/>
          </p:nvSpPr>
          <p:spPr>
            <a:xfrm>
              <a:off x="5533927" y="3332904"/>
              <a:ext cx="1692000" cy="169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1045" descr="A picture containing text, sign&#10;&#10;Description automatically generated">
              <a:extLst>
                <a:ext uri="{FF2B5EF4-FFF2-40B4-BE49-F238E27FC236}">
                  <a16:creationId xmlns:a16="http://schemas.microsoft.com/office/drawing/2014/main" id="{A158C7CB-0195-BFD3-383E-E982E6E13A6A}"/>
                </a:ext>
              </a:extLst>
            </p:cNvPr>
            <p:cNvPicPr>
              <a:picLocks/>
            </p:cNvPicPr>
            <p:nvPr/>
          </p:nvPicPr>
          <p:blipFill>
            <a:blip r:embed="rId3">
              <a:extLst>
                <a:ext uri="{28A0092B-C50C-407E-A947-70E740481C1C}">
                  <a14:useLocalDpi xmlns:a14="http://schemas.microsoft.com/office/drawing/2010/main" val="0"/>
                </a:ext>
              </a:extLst>
            </a:blip>
            <a:stretch>
              <a:fillRect/>
            </a:stretch>
          </p:blipFill>
          <p:spPr>
            <a:xfrm>
              <a:off x="5522845" y="3306161"/>
              <a:ext cx="1728000" cy="1728000"/>
            </a:xfrm>
            <a:prstGeom prst="rect">
              <a:avLst/>
            </a:prstGeom>
          </p:spPr>
        </p:pic>
      </p:grpSp>
      <p:pic>
        <p:nvPicPr>
          <p:cNvPr id="6" name="Picture 6">
            <a:extLst>
              <a:ext uri="{FF2B5EF4-FFF2-40B4-BE49-F238E27FC236}">
                <a16:creationId xmlns:a16="http://schemas.microsoft.com/office/drawing/2014/main" id="{2804BA83-653E-7634-D995-B40C89B8047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2235" t="7867" r="21681" b="8390"/>
          <a:stretch/>
        </p:blipFill>
        <p:spPr bwMode="auto">
          <a:xfrm>
            <a:off x="8980253" y="5267336"/>
            <a:ext cx="1285105" cy="1279871"/>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1110427"/>
      </p:ext>
    </p:extLst>
  </p:cSld>
  <p:clrMapOvr>
    <a:masterClrMapping/>
  </p:clrMapOvr>
  <p:transition spd="slow">
    <p:wip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0906571-91A6-574B-67F2-6844815E260F}"/>
              </a:ext>
            </a:extLst>
          </p:cNvPr>
          <p:cNvSpPr>
            <a:spLocks noGrp="1"/>
          </p:cNvSpPr>
          <p:nvPr>
            <p:ph type="title"/>
          </p:nvPr>
        </p:nvSpPr>
        <p:spPr/>
        <p:txBody>
          <a:bodyPr/>
          <a:lstStyle/>
          <a:p>
            <a:r>
              <a:rPr lang="en-US" dirty="0"/>
              <a:t>NIS2 TIMELINE</a:t>
            </a:r>
          </a:p>
        </p:txBody>
      </p:sp>
      <p:cxnSp>
        <p:nvCxnSpPr>
          <p:cNvPr id="25" name="Rak koppling 4">
            <a:extLst>
              <a:ext uri="{FF2B5EF4-FFF2-40B4-BE49-F238E27FC236}">
                <a16:creationId xmlns:a16="http://schemas.microsoft.com/office/drawing/2014/main" id="{0485F985-AC24-6F38-6A2F-0A3373C77F93}"/>
              </a:ext>
            </a:extLst>
          </p:cNvPr>
          <p:cNvCxnSpPr>
            <a:cxnSpLocks/>
          </p:cNvCxnSpPr>
          <p:nvPr/>
        </p:nvCxnSpPr>
        <p:spPr>
          <a:xfrm flipV="1">
            <a:off x="542871" y="2889079"/>
            <a:ext cx="11005457" cy="2320004"/>
          </a:xfrm>
          <a:prstGeom prst="line">
            <a:avLst/>
          </a:prstGeom>
          <a:ln w="79375" cap="rnd">
            <a:solidFill>
              <a:srgbClr val="10243E"/>
            </a:solidFill>
            <a:tailEnd type="arrow"/>
          </a:ln>
        </p:spPr>
        <p:style>
          <a:lnRef idx="1">
            <a:schemeClr val="accent1"/>
          </a:lnRef>
          <a:fillRef idx="0">
            <a:schemeClr val="accent1"/>
          </a:fillRef>
          <a:effectRef idx="0">
            <a:schemeClr val="accent1"/>
          </a:effectRef>
          <a:fontRef idx="minor">
            <a:schemeClr val="tx1"/>
          </a:fontRef>
        </p:style>
      </p:cxnSp>
      <p:sp>
        <p:nvSpPr>
          <p:cNvPr id="30" name="Google Shape;529;p15">
            <a:extLst>
              <a:ext uri="{FF2B5EF4-FFF2-40B4-BE49-F238E27FC236}">
                <a16:creationId xmlns:a16="http://schemas.microsoft.com/office/drawing/2014/main" id="{40A0EA2E-4378-6A9D-C8CF-71BE7BB2C97F}"/>
              </a:ext>
            </a:extLst>
          </p:cNvPr>
          <p:cNvSpPr txBox="1"/>
          <p:nvPr/>
        </p:nvSpPr>
        <p:spPr>
          <a:xfrm>
            <a:off x="3853442" y="4332415"/>
            <a:ext cx="1064716" cy="306422"/>
          </a:xfrm>
          <a:prstGeom prst="roundRect">
            <a:avLst/>
          </a:prstGeom>
          <a:solidFill>
            <a:srgbClr val="10243E"/>
          </a:solidFill>
          <a:ln>
            <a:solidFill>
              <a:schemeClr val="bg1"/>
            </a:solidFill>
          </a:ln>
        </p:spPr>
        <p:txBody>
          <a:bodyPr spcFirstLastPara="1" wrap="square" lIns="91425" tIns="45700" rIns="91425" bIns="45700" anchor="ctr" anchorCtr="0">
            <a:spAutoFit/>
          </a:bodyPr>
          <a:lstStyle/>
          <a:p>
            <a:pPr marL="0" marR="0" lvl="0" indent="0" algn="ctr" rtl="0">
              <a:spcBef>
                <a:spcPts val="0"/>
              </a:spcBef>
              <a:spcAft>
                <a:spcPts val="0"/>
              </a:spcAft>
              <a:buClr>
                <a:srgbClr val="002060"/>
              </a:buClr>
              <a:buSzPts val="1600"/>
              <a:buFont typeface="Abel"/>
              <a:buNone/>
            </a:pPr>
            <a:r>
              <a:rPr lang="en-US" sz="1200" dirty="0">
                <a:solidFill>
                  <a:schemeClr val="bg1"/>
                </a:solidFill>
                <a:latin typeface="Abel"/>
                <a:ea typeface="Abel"/>
                <a:cs typeface="Abel"/>
                <a:sym typeface="Abel"/>
              </a:rPr>
              <a:t>May 13, 2022 </a:t>
            </a:r>
          </a:p>
        </p:txBody>
      </p:sp>
      <p:cxnSp>
        <p:nvCxnSpPr>
          <p:cNvPr id="44" name="Rak koppling 33">
            <a:extLst>
              <a:ext uri="{FF2B5EF4-FFF2-40B4-BE49-F238E27FC236}">
                <a16:creationId xmlns:a16="http://schemas.microsoft.com/office/drawing/2014/main" id="{653703AB-846F-59AD-345F-758113F2F7D8}"/>
              </a:ext>
            </a:extLst>
          </p:cNvPr>
          <p:cNvCxnSpPr>
            <a:cxnSpLocks/>
          </p:cNvCxnSpPr>
          <p:nvPr/>
        </p:nvCxnSpPr>
        <p:spPr>
          <a:xfrm flipV="1">
            <a:off x="4366352" y="3713698"/>
            <a:ext cx="0" cy="528200"/>
          </a:xfrm>
          <a:prstGeom prst="line">
            <a:avLst/>
          </a:prstGeom>
          <a:ln>
            <a:solidFill>
              <a:srgbClr val="10243E"/>
            </a:solidFill>
            <a:headEnd type="oval"/>
          </a:ln>
        </p:spPr>
        <p:style>
          <a:lnRef idx="1">
            <a:schemeClr val="accent1"/>
          </a:lnRef>
          <a:fillRef idx="0">
            <a:schemeClr val="accent1"/>
          </a:fillRef>
          <a:effectRef idx="0">
            <a:schemeClr val="accent1"/>
          </a:effectRef>
          <a:fontRef idx="minor">
            <a:schemeClr val="tx1"/>
          </a:fontRef>
        </p:style>
      </p:cxnSp>
      <p:sp>
        <p:nvSpPr>
          <p:cNvPr id="50" name="textruta 48">
            <a:extLst>
              <a:ext uri="{FF2B5EF4-FFF2-40B4-BE49-F238E27FC236}">
                <a16:creationId xmlns:a16="http://schemas.microsoft.com/office/drawing/2014/main" id="{78AE8666-DE2D-823D-383B-E36BCC7EFC15}"/>
              </a:ext>
            </a:extLst>
          </p:cNvPr>
          <p:cNvSpPr txBox="1"/>
          <p:nvPr/>
        </p:nvSpPr>
        <p:spPr>
          <a:xfrm>
            <a:off x="3574820" y="2605662"/>
            <a:ext cx="1621960" cy="1015663"/>
          </a:xfrm>
          <a:prstGeom prst="rect">
            <a:avLst/>
          </a:prstGeom>
          <a:noFill/>
        </p:spPr>
        <p:txBody>
          <a:bodyPr wrap="square" rtlCol="0">
            <a:spAutoFit/>
          </a:bodyPr>
          <a:lstStyle/>
          <a:p>
            <a:pPr algn="ctr"/>
            <a:endParaRPr lang="en-US" sz="3200" dirty="0">
              <a:solidFill>
                <a:srgbClr val="FFC000"/>
              </a:solidFill>
              <a:latin typeface="Font Awesome 5 Pro Light" panose="02000303000000000000" pitchFamily="50" charset="0"/>
            </a:endParaRPr>
          </a:p>
          <a:p>
            <a:pPr algn="ctr"/>
            <a:r>
              <a:rPr lang="en-US" sz="1400" dirty="0">
                <a:latin typeface="Abel Pro" panose="02000506030000020004" pitchFamily="50" charset="0"/>
              </a:rPr>
              <a:t>Accepted proposition for NIS2 directive.</a:t>
            </a:r>
          </a:p>
        </p:txBody>
      </p:sp>
      <p:sp>
        <p:nvSpPr>
          <p:cNvPr id="2" name="Google Shape;529;p15">
            <a:extLst>
              <a:ext uri="{FF2B5EF4-FFF2-40B4-BE49-F238E27FC236}">
                <a16:creationId xmlns:a16="http://schemas.microsoft.com/office/drawing/2014/main" id="{0080D926-ABE2-D98F-F2BC-C5D6A9247E08}"/>
              </a:ext>
            </a:extLst>
          </p:cNvPr>
          <p:cNvSpPr txBox="1"/>
          <p:nvPr/>
        </p:nvSpPr>
        <p:spPr>
          <a:xfrm>
            <a:off x="6522736" y="3763629"/>
            <a:ext cx="1417138" cy="302130"/>
          </a:xfrm>
          <a:prstGeom prst="roundRect">
            <a:avLst/>
          </a:prstGeom>
          <a:solidFill>
            <a:srgbClr val="10243E"/>
          </a:solidFill>
          <a:ln>
            <a:solidFill>
              <a:schemeClr val="bg1"/>
            </a:solidFill>
          </a:ln>
        </p:spPr>
        <p:txBody>
          <a:bodyPr spcFirstLastPara="1" wrap="square" lIns="91425" tIns="45700" rIns="91425" bIns="45700" anchor="ctr" anchorCtr="0">
            <a:noAutofit/>
          </a:bodyPr>
          <a:lstStyle/>
          <a:p>
            <a:pPr marL="0" marR="0" lvl="0" indent="0" algn="ctr" rtl="0">
              <a:spcBef>
                <a:spcPts val="0"/>
              </a:spcBef>
              <a:spcAft>
                <a:spcPts val="0"/>
              </a:spcAft>
              <a:buClr>
                <a:srgbClr val="002060"/>
              </a:buClr>
              <a:buSzPts val="1600"/>
              <a:buFont typeface="Abel"/>
              <a:buNone/>
            </a:pPr>
            <a:r>
              <a:rPr lang="en-US" sz="1200" dirty="0">
                <a:solidFill>
                  <a:schemeClr val="bg1"/>
                </a:solidFill>
                <a:latin typeface="Abel"/>
                <a:ea typeface="Abel"/>
                <a:cs typeface="Abel"/>
                <a:sym typeface="Abel"/>
              </a:rPr>
              <a:t>November 29, 2022 </a:t>
            </a:r>
          </a:p>
        </p:txBody>
      </p:sp>
      <p:cxnSp>
        <p:nvCxnSpPr>
          <p:cNvPr id="4" name="Rak koppling 33">
            <a:extLst>
              <a:ext uri="{FF2B5EF4-FFF2-40B4-BE49-F238E27FC236}">
                <a16:creationId xmlns:a16="http://schemas.microsoft.com/office/drawing/2014/main" id="{57E6F5AA-B7C5-8267-0D85-547A2E5A42C9}"/>
              </a:ext>
            </a:extLst>
          </p:cNvPr>
          <p:cNvCxnSpPr>
            <a:cxnSpLocks/>
          </p:cNvCxnSpPr>
          <p:nvPr/>
        </p:nvCxnSpPr>
        <p:spPr>
          <a:xfrm flipV="1">
            <a:off x="7231305" y="3139037"/>
            <a:ext cx="0" cy="528200"/>
          </a:xfrm>
          <a:prstGeom prst="line">
            <a:avLst/>
          </a:prstGeom>
          <a:ln>
            <a:solidFill>
              <a:srgbClr val="10243E"/>
            </a:solidFill>
            <a:headEnd type="oval"/>
          </a:ln>
        </p:spPr>
        <p:style>
          <a:lnRef idx="1">
            <a:schemeClr val="accent1"/>
          </a:lnRef>
          <a:fillRef idx="0">
            <a:schemeClr val="accent1"/>
          </a:fillRef>
          <a:effectRef idx="0">
            <a:schemeClr val="accent1"/>
          </a:effectRef>
          <a:fontRef idx="minor">
            <a:schemeClr val="tx1"/>
          </a:fontRef>
        </p:style>
      </p:cxnSp>
      <p:sp>
        <p:nvSpPr>
          <p:cNvPr id="6" name="Google Shape;529;p15">
            <a:extLst>
              <a:ext uri="{FF2B5EF4-FFF2-40B4-BE49-F238E27FC236}">
                <a16:creationId xmlns:a16="http://schemas.microsoft.com/office/drawing/2014/main" id="{EAE18BAC-F16E-760D-88CA-34F9049D9A3E}"/>
              </a:ext>
            </a:extLst>
          </p:cNvPr>
          <p:cNvSpPr txBox="1"/>
          <p:nvPr/>
        </p:nvSpPr>
        <p:spPr>
          <a:xfrm>
            <a:off x="9563640" y="3122058"/>
            <a:ext cx="1064716" cy="306422"/>
          </a:xfrm>
          <a:prstGeom prst="roundRect">
            <a:avLst/>
          </a:prstGeom>
          <a:solidFill>
            <a:srgbClr val="10243E"/>
          </a:solidFill>
          <a:ln>
            <a:solidFill>
              <a:schemeClr val="bg1"/>
            </a:solidFill>
          </a:ln>
        </p:spPr>
        <p:txBody>
          <a:bodyPr spcFirstLastPara="1" wrap="square" lIns="91425" tIns="45700" rIns="91425" bIns="45700" anchor="ctr" anchorCtr="0">
            <a:spAutoFit/>
          </a:bodyPr>
          <a:lstStyle/>
          <a:p>
            <a:pPr marL="0" marR="0" lvl="0" indent="0" algn="ctr" rtl="0">
              <a:spcBef>
                <a:spcPts val="0"/>
              </a:spcBef>
              <a:spcAft>
                <a:spcPts val="0"/>
              </a:spcAft>
              <a:buClr>
                <a:srgbClr val="002060"/>
              </a:buClr>
              <a:buSzPts val="1600"/>
              <a:buFont typeface="Abel"/>
              <a:buNone/>
            </a:pPr>
            <a:r>
              <a:rPr lang="en-US" sz="1200" dirty="0">
                <a:solidFill>
                  <a:schemeClr val="bg1"/>
                </a:solidFill>
                <a:latin typeface="Abel"/>
                <a:ea typeface="Abel"/>
                <a:cs typeface="Abel"/>
                <a:sym typeface="Abel"/>
              </a:rPr>
              <a:t>October 2024</a:t>
            </a:r>
          </a:p>
        </p:txBody>
      </p:sp>
      <p:cxnSp>
        <p:nvCxnSpPr>
          <p:cNvPr id="7" name="Rak koppling 33">
            <a:extLst>
              <a:ext uri="{FF2B5EF4-FFF2-40B4-BE49-F238E27FC236}">
                <a16:creationId xmlns:a16="http://schemas.microsoft.com/office/drawing/2014/main" id="{831B9D5D-950F-B9A6-9C1A-9149975E8FD7}"/>
              </a:ext>
            </a:extLst>
          </p:cNvPr>
          <p:cNvCxnSpPr>
            <a:cxnSpLocks/>
          </p:cNvCxnSpPr>
          <p:nvPr/>
        </p:nvCxnSpPr>
        <p:spPr>
          <a:xfrm flipV="1">
            <a:off x="10076550" y="2503341"/>
            <a:ext cx="0" cy="528200"/>
          </a:xfrm>
          <a:prstGeom prst="line">
            <a:avLst/>
          </a:prstGeom>
          <a:ln>
            <a:solidFill>
              <a:srgbClr val="10243E"/>
            </a:solidFill>
            <a:headEnd type="oval"/>
          </a:ln>
        </p:spPr>
        <p:style>
          <a:lnRef idx="1">
            <a:schemeClr val="accent1"/>
          </a:lnRef>
          <a:fillRef idx="0">
            <a:schemeClr val="accent1"/>
          </a:fillRef>
          <a:effectRef idx="0">
            <a:schemeClr val="accent1"/>
          </a:effectRef>
          <a:fontRef idx="minor">
            <a:schemeClr val="tx1"/>
          </a:fontRef>
        </p:style>
      </p:cxnSp>
      <p:sp>
        <p:nvSpPr>
          <p:cNvPr id="15" name="textruta 48">
            <a:extLst>
              <a:ext uri="{FF2B5EF4-FFF2-40B4-BE49-F238E27FC236}">
                <a16:creationId xmlns:a16="http://schemas.microsoft.com/office/drawing/2014/main" id="{C3D34AEC-8256-460D-4347-8FF1482FDE48}"/>
              </a:ext>
            </a:extLst>
          </p:cNvPr>
          <p:cNvSpPr txBox="1"/>
          <p:nvPr/>
        </p:nvSpPr>
        <p:spPr>
          <a:xfrm>
            <a:off x="6441069" y="1998279"/>
            <a:ext cx="1580472" cy="1015663"/>
          </a:xfrm>
          <a:prstGeom prst="rect">
            <a:avLst/>
          </a:prstGeom>
          <a:noFill/>
        </p:spPr>
        <p:txBody>
          <a:bodyPr wrap="square" rtlCol="0">
            <a:spAutoFit/>
          </a:bodyPr>
          <a:lstStyle/>
          <a:p>
            <a:pPr algn="ctr"/>
            <a:endParaRPr lang="en-US" sz="3200" dirty="0">
              <a:solidFill>
                <a:srgbClr val="FFC000"/>
              </a:solidFill>
              <a:latin typeface="Font Awesome 5 Pro Light" panose="02000303000000000000" pitchFamily="50" charset="0"/>
            </a:endParaRPr>
          </a:p>
          <a:p>
            <a:pPr algn="ctr"/>
            <a:r>
              <a:rPr lang="en-US" sz="1400" dirty="0">
                <a:latin typeface="Abel Pro" panose="02000506030000020004" pitchFamily="50" charset="0"/>
              </a:rPr>
              <a:t>Acceptance of final NIS2 directive.</a:t>
            </a:r>
          </a:p>
        </p:txBody>
      </p:sp>
      <p:sp>
        <p:nvSpPr>
          <p:cNvPr id="16" name="textruta 48">
            <a:extLst>
              <a:ext uri="{FF2B5EF4-FFF2-40B4-BE49-F238E27FC236}">
                <a16:creationId xmlns:a16="http://schemas.microsoft.com/office/drawing/2014/main" id="{C95A5F3F-7D98-F6F9-89D0-C79DF8DE1334}"/>
              </a:ext>
            </a:extLst>
          </p:cNvPr>
          <p:cNvSpPr txBox="1"/>
          <p:nvPr/>
        </p:nvSpPr>
        <p:spPr>
          <a:xfrm>
            <a:off x="9186381" y="1182233"/>
            <a:ext cx="1780337" cy="1446550"/>
          </a:xfrm>
          <a:prstGeom prst="rect">
            <a:avLst/>
          </a:prstGeom>
          <a:noFill/>
        </p:spPr>
        <p:txBody>
          <a:bodyPr wrap="square" rtlCol="0">
            <a:spAutoFit/>
          </a:bodyPr>
          <a:lstStyle/>
          <a:p>
            <a:pPr algn="ctr"/>
            <a:r>
              <a:rPr lang="en-US" sz="3200" dirty="0">
                <a:solidFill>
                  <a:srgbClr val="FFC000"/>
                </a:solidFill>
                <a:latin typeface="Font Awesome 5 Pro Light" panose="02000303000000000000" pitchFamily="50" charset="0"/>
              </a:rPr>
              <a:t></a:t>
            </a:r>
          </a:p>
          <a:p>
            <a:pPr algn="ctr"/>
            <a:r>
              <a:rPr lang="en-US" sz="1400" dirty="0">
                <a:latin typeface="Abel Pro" panose="02000506030000020004" pitchFamily="50" charset="0"/>
              </a:rPr>
              <a:t>Concerned organizations must be NIS2-ready.</a:t>
            </a:r>
          </a:p>
        </p:txBody>
      </p:sp>
      <p:sp>
        <p:nvSpPr>
          <p:cNvPr id="5" name="Rectangle 4">
            <a:hlinkClick r:id="" action="ppaction://noaction"/>
            <a:extLst>
              <a:ext uri="{FF2B5EF4-FFF2-40B4-BE49-F238E27FC236}">
                <a16:creationId xmlns:a16="http://schemas.microsoft.com/office/drawing/2014/main" id="{BB305A0E-B277-E101-D52E-D130C4AF52B3}"/>
              </a:ext>
            </a:extLst>
          </p:cNvPr>
          <p:cNvSpPr/>
          <p:nvPr/>
        </p:nvSpPr>
        <p:spPr>
          <a:xfrm>
            <a:off x="10509337" y="228659"/>
            <a:ext cx="1490597" cy="324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a:extLst>
              <a:ext uri="{FF2B5EF4-FFF2-40B4-BE49-F238E27FC236}">
                <a16:creationId xmlns:a16="http://schemas.microsoft.com/office/drawing/2014/main" id="{359D3301-DCF3-3D73-94C5-D025A6A97B3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166344" y="2682886"/>
            <a:ext cx="438912" cy="438912"/>
          </a:xfrm>
          <a:prstGeom prst="rect">
            <a:avLst/>
          </a:prstGeom>
        </p:spPr>
      </p:pic>
      <p:pic>
        <p:nvPicPr>
          <p:cNvPr id="13" name="Graphic 12">
            <a:extLst>
              <a:ext uri="{FF2B5EF4-FFF2-40B4-BE49-F238E27FC236}">
                <a16:creationId xmlns:a16="http://schemas.microsoft.com/office/drawing/2014/main" id="{DCBA5FEF-934A-7631-3185-A44A5D96AAA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013882" y="2067198"/>
            <a:ext cx="438912" cy="438912"/>
          </a:xfrm>
          <a:prstGeom prst="rect">
            <a:avLst/>
          </a:prstGeom>
        </p:spPr>
      </p:pic>
      <p:sp>
        <p:nvSpPr>
          <p:cNvPr id="8" name="Google Shape;529;p15">
            <a:extLst>
              <a:ext uri="{FF2B5EF4-FFF2-40B4-BE49-F238E27FC236}">
                <a16:creationId xmlns:a16="http://schemas.microsoft.com/office/drawing/2014/main" id="{B62FDF4D-92B2-0F81-F266-0ABBEF4520FF}"/>
              </a:ext>
            </a:extLst>
          </p:cNvPr>
          <p:cNvSpPr txBox="1"/>
          <p:nvPr/>
        </p:nvSpPr>
        <p:spPr>
          <a:xfrm>
            <a:off x="1179020" y="4902661"/>
            <a:ext cx="1064716" cy="306422"/>
          </a:xfrm>
          <a:prstGeom prst="roundRect">
            <a:avLst/>
          </a:prstGeom>
          <a:solidFill>
            <a:srgbClr val="10243E"/>
          </a:solidFill>
          <a:ln>
            <a:solidFill>
              <a:schemeClr val="bg1"/>
            </a:solidFill>
          </a:ln>
        </p:spPr>
        <p:txBody>
          <a:bodyPr spcFirstLastPara="1" wrap="square" lIns="91425" tIns="45700" rIns="91425" bIns="45700" anchor="ctr" anchorCtr="0">
            <a:spAutoFit/>
          </a:bodyPr>
          <a:lstStyle/>
          <a:p>
            <a:pPr marL="0" marR="0" lvl="0" indent="0" algn="ctr" rtl="0">
              <a:spcBef>
                <a:spcPts val="0"/>
              </a:spcBef>
              <a:spcAft>
                <a:spcPts val="0"/>
              </a:spcAft>
              <a:buClr>
                <a:srgbClr val="002060"/>
              </a:buClr>
              <a:buSzPts val="1600"/>
              <a:buFont typeface="Abel"/>
              <a:buNone/>
            </a:pPr>
            <a:r>
              <a:rPr lang="en-US" sz="1200" dirty="0">
                <a:solidFill>
                  <a:schemeClr val="bg1"/>
                </a:solidFill>
                <a:latin typeface="Abel"/>
                <a:ea typeface="Abel"/>
                <a:cs typeface="Abel"/>
                <a:sym typeface="Abel"/>
              </a:rPr>
              <a:t>2018</a:t>
            </a:r>
          </a:p>
        </p:txBody>
      </p:sp>
      <p:cxnSp>
        <p:nvCxnSpPr>
          <p:cNvPr id="10" name="Rak koppling 33">
            <a:extLst>
              <a:ext uri="{FF2B5EF4-FFF2-40B4-BE49-F238E27FC236}">
                <a16:creationId xmlns:a16="http://schemas.microsoft.com/office/drawing/2014/main" id="{60954B20-A749-D281-614D-24790B79B9A4}"/>
              </a:ext>
            </a:extLst>
          </p:cNvPr>
          <p:cNvCxnSpPr>
            <a:cxnSpLocks/>
          </p:cNvCxnSpPr>
          <p:nvPr/>
        </p:nvCxnSpPr>
        <p:spPr>
          <a:xfrm flipV="1">
            <a:off x="1703638" y="4247073"/>
            <a:ext cx="0" cy="528200"/>
          </a:xfrm>
          <a:prstGeom prst="line">
            <a:avLst/>
          </a:prstGeom>
          <a:ln>
            <a:solidFill>
              <a:srgbClr val="10243E"/>
            </a:solidFill>
            <a:headEnd type="oval"/>
          </a:ln>
        </p:spPr>
        <p:style>
          <a:lnRef idx="1">
            <a:schemeClr val="accent1"/>
          </a:lnRef>
          <a:fillRef idx="0">
            <a:schemeClr val="accent1"/>
          </a:fillRef>
          <a:effectRef idx="0">
            <a:schemeClr val="accent1"/>
          </a:effectRef>
          <a:fontRef idx="minor">
            <a:schemeClr val="tx1"/>
          </a:fontRef>
        </p:style>
      </p:cxnSp>
      <p:sp>
        <p:nvSpPr>
          <p:cNvPr id="12" name="textruta 48">
            <a:extLst>
              <a:ext uri="{FF2B5EF4-FFF2-40B4-BE49-F238E27FC236}">
                <a16:creationId xmlns:a16="http://schemas.microsoft.com/office/drawing/2014/main" id="{47F790AD-1ADC-B252-16B6-18952DA65833}"/>
              </a:ext>
            </a:extLst>
          </p:cNvPr>
          <p:cNvSpPr txBox="1"/>
          <p:nvPr/>
        </p:nvSpPr>
        <p:spPr>
          <a:xfrm>
            <a:off x="643672" y="3139037"/>
            <a:ext cx="2158829" cy="1231106"/>
          </a:xfrm>
          <a:prstGeom prst="rect">
            <a:avLst/>
          </a:prstGeom>
          <a:noFill/>
        </p:spPr>
        <p:txBody>
          <a:bodyPr wrap="square" rtlCol="0">
            <a:spAutoFit/>
          </a:bodyPr>
          <a:lstStyle/>
          <a:p>
            <a:pPr algn="ctr"/>
            <a:r>
              <a:rPr lang="en-US" sz="3200" dirty="0">
                <a:solidFill>
                  <a:srgbClr val="FFC000"/>
                </a:solidFill>
                <a:latin typeface="Font Awesome 5 Pro Light" panose="02000303000000000000" pitchFamily="50" charset="0"/>
              </a:rPr>
              <a:t></a:t>
            </a:r>
          </a:p>
          <a:p>
            <a:pPr algn="ctr"/>
            <a:r>
              <a:rPr lang="en-US" sz="1400" dirty="0">
                <a:latin typeface="Abel Pro" panose="02000506030000020004" pitchFamily="50" charset="0"/>
              </a:rPr>
              <a:t>The first version of the NIS directive was implemented</a:t>
            </a:r>
          </a:p>
        </p:txBody>
      </p:sp>
    </p:spTree>
    <p:extLst>
      <p:ext uri="{BB962C8B-B14F-4D97-AF65-F5344CB8AC3E}">
        <p14:creationId xmlns:p14="http://schemas.microsoft.com/office/powerpoint/2010/main" val="2191772643"/>
      </p:ext>
    </p:extLst>
  </p:cSld>
  <p:clrMapOvr>
    <a:masterClrMapping/>
  </p:clrMapOvr>
  <p:transition spd="slow">
    <p:wip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ktangel: rundade hörn 3">
            <a:extLst>
              <a:ext uri="{FF2B5EF4-FFF2-40B4-BE49-F238E27FC236}">
                <a16:creationId xmlns:a16="http://schemas.microsoft.com/office/drawing/2014/main" id="{D2DB000D-69F0-448B-A890-A30B865352FB}"/>
              </a:ext>
            </a:extLst>
          </p:cNvPr>
          <p:cNvSpPr/>
          <p:nvPr/>
        </p:nvSpPr>
        <p:spPr>
          <a:xfrm>
            <a:off x="7313438" y="1550064"/>
            <a:ext cx="3899826" cy="4814403"/>
          </a:xfrm>
          <a:prstGeom prst="roundRect">
            <a:avLst>
              <a:gd name="adj" fmla="val 161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 name="Rektangel: rundade hörn 1">
            <a:extLst>
              <a:ext uri="{FF2B5EF4-FFF2-40B4-BE49-F238E27FC236}">
                <a16:creationId xmlns:a16="http://schemas.microsoft.com/office/drawing/2014/main" id="{762DEC9D-DF14-7B9C-C498-86EABD72D505}"/>
              </a:ext>
            </a:extLst>
          </p:cNvPr>
          <p:cNvSpPr/>
          <p:nvPr/>
        </p:nvSpPr>
        <p:spPr>
          <a:xfrm>
            <a:off x="907044" y="1550064"/>
            <a:ext cx="5516216" cy="4777891"/>
          </a:xfrm>
          <a:prstGeom prst="roundRect">
            <a:avLst>
              <a:gd name="adj" fmla="val 161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8" name="textruta 17">
            <a:extLst>
              <a:ext uri="{FF2B5EF4-FFF2-40B4-BE49-F238E27FC236}">
                <a16:creationId xmlns:a16="http://schemas.microsoft.com/office/drawing/2014/main" id="{4C5ECFE6-0A05-EDEC-7CF9-EB772CB6A370}"/>
              </a:ext>
            </a:extLst>
          </p:cNvPr>
          <p:cNvSpPr txBox="1"/>
          <p:nvPr/>
        </p:nvSpPr>
        <p:spPr>
          <a:xfrm>
            <a:off x="907044" y="1816377"/>
            <a:ext cx="5516215" cy="461665"/>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strike="noStrike" kern="1200" cap="none" spc="0" normalizeH="0" baseline="0" noProof="0" dirty="0">
                <a:ln>
                  <a:noFill/>
                </a:ln>
                <a:solidFill>
                  <a:srgbClr val="FFC000"/>
                </a:solidFill>
                <a:effectLst/>
                <a:uLnTx/>
                <a:uFillTx/>
                <a:latin typeface="Abel Pro" panose="02000506030000020004" pitchFamily="50" charset="0"/>
                <a:ea typeface="+mn-ea"/>
                <a:cs typeface="+mn-cs"/>
              </a:rPr>
              <a:t>Essential Entities</a:t>
            </a:r>
          </a:p>
        </p:txBody>
      </p:sp>
      <p:sp>
        <p:nvSpPr>
          <p:cNvPr id="20" name="textruta 19">
            <a:extLst>
              <a:ext uri="{FF2B5EF4-FFF2-40B4-BE49-F238E27FC236}">
                <a16:creationId xmlns:a16="http://schemas.microsoft.com/office/drawing/2014/main" id="{4E3F3873-1ED8-5C73-0202-86783A6A1A10}"/>
              </a:ext>
            </a:extLst>
          </p:cNvPr>
          <p:cNvSpPr txBox="1"/>
          <p:nvPr/>
        </p:nvSpPr>
        <p:spPr>
          <a:xfrm>
            <a:off x="7313436" y="1858944"/>
            <a:ext cx="3899827" cy="461665"/>
          </a:xfrm>
          <a:prstGeom prst="rect">
            <a:avLst/>
          </a:prstGeom>
          <a:noFill/>
          <a:ln>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strike="noStrike" kern="1200" cap="none" spc="0" normalizeH="0" baseline="0" noProof="0" dirty="0">
                <a:ln>
                  <a:noFill/>
                </a:ln>
                <a:solidFill>
                  <a:srgbClr val="FFC000"/>
                </a:solidFill>
                <a:effectLst/>
                <a:uLnTx/>
                <a:uFillTx/>
                <a:latin typeface="Abel Pro" panose="02000506030000020004" pitchFamily="50" charset="0"/>
                <a:ea typeface="+mn-ea"/>
                <a:cs typeface="+mn-cs"/>
              </a:rPr>
              <a:t>Important Entities</a:t>
            </a:r>
          </a:p>
        </p:txBody>
      </p:sp>
      <p:sp>
        <p:nvSpPr>
          <p:cNvPr id="24" name="textruta 23">
            <a:extLst>
              <a:ext uri="{FF2B5EF4-FFF2-40B4-BE49-F238E27FC236}">
                <a16:creationId xmlns:a16="http://schemas.microsoft.com/office/drawing/2014/main" id="{BB113220-4427-D1BA-675B-98537BE35911}"/>
              </a:ext>
            </a:extLst>
          </p:cNvPr>
          <p:cNvSpPr txBox="1"/>
          <p:nvPr/>
        </p:nvSpPr>
        <p:spPr>
          <a:xfrm>
            <a:off x="7775570" y="2524735"/>
            <a:ext cx="1440000" cy="720000"/>
          </a:xfrm>
          <a:prstGeom prst="roundRect">
            <a:avLst>
              <a:gd name="adj" fmla="val 10780"/>
            </a:avLst>
          </a:prstGeom>
          <a:solidFill>
            <a:srgbClr val="092440"/>
          </a:solidFill>
          <a:ln>
            <a:no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i="0" strike="noStrike" kern="1200" cap="none" spc="0" normalizeH="0" baseline="0" noProof="0">
              <a:ln>
                <a:noFill/>
              </a:ln>
              <a:solidFill>
                <a:schemeClr val="accent2"/>
              </a:solidFill>
              <a:effectLst/>
              <a:uLnTx/>
              <a:uFillTx/>
              <a:latin typeface="Abel" panose="02000506030000020004"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strike="noStrike" kern="1200" cap="none" spc="0" normalizeH="0" baseline="0" noProof="0">
                <a:ln>
                  <a:noFill/>
                </a:ln>
                <a:solidFill>
                  <a:schemeClr val="bg1"/>
                </a:solidFill>
                <a:effectLst/>
                <a:uLnTx/>
                <a:uFillTx/>
                <a:latin typeface="Abel" panose="02000506030000020004" pitchFamily="2" charset="0"/>
                <a:ea typeface="+mn-ea"/>
                <a:cs typeface="+mn-cs"/>
              </a:rPr>
              <a:t>Waste Management</a:t>
            </a:r>
            <a:endParaRPr kumimoji="0" lang="sv-SE" sz="1000" b="0" strike="noStrike" kern="1200" cap="none" spc="0" normalizeH="0" baseline="0" noProof="0">
              <a:ln>
                <a:noFill/>
              </a:ln>
              <a:solidFill>
                <a:schemeClr val="bg1"/>
              </a:solidFill>
              <a:effectLst/>
              <a:uLnTx/>
              <a:uFillTx/>
              <a:latin typeface="Abel" panose="02000506030000020004" pitchFamily="2" charset="0"/>
              <a:ea typeface="+mn-ea"/>
              <a:cs typeface="+mn-cs"/>
            </a:endParaRPr>
          </a:p>
        </p:txBody>
      </p:sp>
      <p:sp>
        <p:nvSpPr>
          <p:cNvPr id="35" name="textruta 34">
            <a:extLst>
              <a:ext uri="{FF2B5EF4-FFF2-40B4-BE49-F238E27FC236}">
                <a16:creationId xmlns:a16="http://schemas.microsoft.com/office/drawing/2014/main" id="{1570538C-C1ED-2C3B-568E-8C69DD9C5557}"/>
              </a:ext>
            </a:extLst>
          </p:cNvPr>
          <p:cNvSpPr txBox="1"/>
          <p:nvPr/>
        </p:nvSpPr>
        <p:spPr>
          <a:xfrm>
            <a:off x="9323491" y="2524735"/>
            <a:ext cx="1440000" cy="720000"/>
          </a:xfrm>
          <a:prstGeom prst="roundRect">
            <a:avLst>
              <a:gd name="adj" fmla="val 10779"/>
            </a:avLst>
          </a:prstGeom>
          <a:solidFill>
            <a:srgbClr val="092440"/>
          </a:solidFill>
          <a:ln>
            <a:noFill/>
          </a:ln>
        </p:spPr>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i="0" strike="noStrike" kern="1200" cap="none" spc="0" normalizeH="0" baseline="0" noProof="0">
              <a:ln>
                <a:noFill/>
              </a:ln>
              <a:solidFill>
                <a:schemeClr val="accent2"/>
              </a:solidFill>
              <a:effectLst/>
              <a:uLnTx/>
              <a:uFillTx/>
              <a:latin typeface="Abel" panose="02000506030000020004"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strike="noStrike" kern="1200" cap="none" spc="0" normalizeH="0" baseline="0" noProof="0">
                <a:ln>
                  <a:noFill/>
                </a:ln>
                <a:solidFill>
                  <a:schemeClr val="bg1"/>
                </a:solidFill>
                <a:effectLst/>
                <a:uLnTx/>
                <a:uFillTx/>
                <a:latin typeface="Abel" panose="02000506030000020004" pitchFamily="2" charset="0"/>
                <a:ea typeface="+mn-ea"/>
                <a:cs typeface="+mn-cs"/>
              </a:rPr>
              <a:t>Digital Distributors</a:t>
            </a:r>
            <a:endParaRPr kumimoji="0" lang="sv-SE" sz="1000" b="0" i="0" strike="noStrike" kern="1200" cap="none" spc="0" normalizeH="0" baseline="0" noProof="0">
              <a:ln>
                <a:noFill/>
              </a:ln>
              <a:solidFill>
                <a:schemeClr val="bg1"/>
              </a:solidFill>
              <a:effectLst/>
              <a:uLnTx/>
              <a:uFillTx/>
              <a:latin typeface="Abel" panose="02000506030000020004" pitchFamily="2" charset="0"/>
              <a:ea typeface="+mn-ea"/>
              <a:cs typeface="+mn-cs"/>
            </a:endParaRPr>
          </a:p>
        </p:txBody>
      </p:sp>
      <p:sp>
        <p:nvSpPr>
          <p:cNvPr id="43" name="textruta 42">
            <a:extLst>
              <a:ext uri="{FF2B5EF4-FFF2-40B4-BE49-F238E27FC236}">
                <a16:creationId xmlns:a16="http://schemas.microsoft.com/office/drawing/2014/main" id="{0A305C07-8C90-3D05-F35D-5A86E25BA95B}"/>
              </a:ext>
            </a:extLst>
          </p:cNvPr>
          <p:cNvSpPr txBox="1"/>
          <p:nvPr/>
        </p:nvSpPr>
        <p:spPr>
          <a:xfrm>
            <a:off x="7780284" y="3349924"/>
            <a:ext cx="1440000" cy="720000"/>
          </a:xfrm>
          <a:prstGeom prst="roundRect">
            <a:avLst>
              <a:gd name="adj" fmla="val 12462"/>
            </a:avLst>
          </a:prstGeom>
          <a:solidFill>
            <a:srgbClr val="092440"/>
          </a:solidFill>
          <a:ln>
            <a:noFill/>
          </a:ln>
        </p:spPr>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i="0" strike="noStrike" kern="1200" cap="none" spc="0" normalizeH="0" baseline="0" noProof="0">
              <a:ln>
                <a:noFill/>
              </a:ln>
              <a:solidFill>
                <a:schemeClr val="accent2"/>
              </a:solidFill>
              <a:effectLst/>
              <a:uLnTx/>
              <a:uFillTx/>
              <a:latin typeface="Abel" panose="02000506030000020004"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strike="noStrike" kern="1200" cap="none" spc="0" normalizeH="0" baseline="0" noProof="0">
                <a:ln>
                  <a:noFill/>
                </a:ln>
                <a:solidFill>
                  <a:schemeClr val="bg1"/>
                </a:solidFill>
                <a:effectLst/>
                <a:uLnTx/>
                <a:uFillTx/>
                <a:latin typeface="Abel" panose="02000506030000020004" pitchFamily="2" charset="0"/>
                <a:ea typeface="+mn-ea"/>
                <a:cs typeface="+mn-cs"/>
              </a:rPr>
              <a:t>Postal &amp; Courier Services</a:t>
            </a:r>
          </a:p>
        </p:txBody>
      </p:sp>
      <p:sp>
        <p:nvSpPr>
          <p:cNvPr id="50" name="textruta 49">
            <a:extLst>
              <a:ext uri="{FF2B5EF4-FFF2-40B4-BE49-F238E27FC236}">
                <a16:creationId xmlns:a16="http://schemas.microsoft.com/office/drawing/2014/main" id="{D15C090E-32FE-AB1C-4BB2-C96D29E288F9}"/>
              </a:ext>
            </a:extLst>
          </p:cNvPr>
          <p:cNvSpPr txBox="1"/>
          <p:nvPr/>
        </p:nvSpPr>
        <p:spPr>
          <a:xfrm>
            <a:off x="1391388" y="4188145"/>
            <a:ext cx="1440000" cy="720000"/>
          </a:xfrm>
          <a:prstGeom prst="roundRect">
            <a:avLst>
              <a:gd name="adj" fmla="val 10779"/>
            </a:avLst>
          </a:prstGeom>
          <a:solidFill>
            <a:srgbClr val="092440"/>
          </a:solidFill>
          <a:ln>
            <a:noFill/>
          </a:ln>
        </p:spPr>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i="0" strike="noStrike" kern="1200" cap="none" spc="0" normalizeH="0" baseline="0" noProof="0">
              <a:ln>
                <a:noFill/>
              </a:ln>
              <a:solidFill>
                <a:schemeClr val="accent2"/>
              </a:solidFill>
              <a:effectLst/>
              <a:uLnTx/>
              <a:uFillTx/>
              <a:latin typeface="Abel" panose="02000506030000020004"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strike="noStrike" kern="1200" cap="none" spc="0" normalizeH="0" baseline="0" noProof="0">
                <a:ln>
                  <a:noFill/>
                </a:ln>
                <a:solidFill>
                  <a:schemeClr val="bg1"/>
                </a:solidFill>
                <a:effectLst/>
                <a:uLnTx/>
                <a:uFillTx/>
                <a:latin typeface="Abel" panose="02000506030000020004" pitchFamily="2" charset="0"/>
                <a:ea typeface="+mn-ea"/>
                <a:cs typeface="+mn-cs"/>
              </a:rPr>
              <a:t>Digital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strike="noStrike" kern="1200" cap="none" spc="0" normalizeH="0" baseline="0" noProof="0">
                <a:ln>
                  <a:noFill/>
                </a:ln>
                <a:solidFill>
                  <a:schemeClr val="bg1"/>
                </a:solidFill>
                <a:effectLst/>
                <a:uLnTx/>
                <a:uFillTx/>
                <a:latin typeface="Abel" panose="02000506030000020004" pitchFamily="2" charset="0"/>
                <a:ea typeface="+mn-ea"/>
                <a:cs typeface="+mn-cs"/>
              </a:rPr>
              <a:t>Infrastructure</a:t>
            </a:r>
            <a:endParaRPr kumimoji="0" lang="sv-SE" sz="1000" b="0" i="0" strike="noStrike" kern="1200" cap="none" spc="0" normalizeH="0" baseline="0" noProof="0">
              <a:ln>
                <a:noFill/>
              </a:ln>
              <a:solidFill>
                <a:schemeClr val="bg1"/>
              </a:solidFill>
              <a:effectLst/>
              <a:uLnTx/>
              <a:uFillTx/>
              <a:latin typeface="Abel" panose="02000506030000020004" pitchFamily="2" charset="0"/>
              <a:ea typeface="+mn-ea"/>
              <a:cs typeface="+mn-cs"/>
            </a:endParaRPr>
          </a:p>
        </p:txBody>
      </p:sp>
      <p:sp>
        <p:nvSpPr>
          <p:cNvPr id="66" name="textruta 65">
            <a:extLst>
              <a:ext uri="{FF2B5EF4-FFF2-40B4-BE49-F238E27FC236}">
                <a16:creationId xmlns:a16="http://schemas.microsoft.com/office/drawing/2014/main" id="{CD44B3B2-D024-EBA3-FD05-2F29F48FB298}"/>
              </a:ext>
            </a:extLst>
          </p:cNvPr>
          <p:cNvSpPr txBox="1"/>
          <p:nvPr/>
        </p:nvSpPr>
        <p:spPr>
          <a:xfrm>
            <a:off x="1391388" y="2524735"/>
            <a:ext cx="1440000" cy="720000"/>
          </a:xfrm>
          <a:prstGeom prst="roundRect">
            <a:avLst>
              <a:gd name="adj" fmla="val 10780"/>
            </a:avLst>
          </a:prstGeom>
          <a:solidFill>
            <a:srgbClr val="092440"/>
          </a:solidFill>
          <a:ln>
            <a:noFill/>
          </a:ln>
        </p:spPr>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i="0" strike="noStrike" kern="1200" cap="none" spc="0" normalizeH="0" baseline="0" noProof="0">
              <a:ln>
                <a:noFill/>
              </a:ln>
              <a:solidFill>
                <a:schemeClr val="accent2"/>
              </a:solidFill>
              <a:effectLst/>
              <a:uLnTx/>
              <a:uFillTx/>
              <a:latin typeface="Abel" panose="02000506030000020004"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strike="noStrike" kern="1200" cap="none" spc="0" normalizeH="0" baseline="0" noProof="0">
                <a:ln>
                  <a:noFill/>
                </a:ln>
                <a:solidFill>
                  <a:schemeClr val="bg1"/>
                </a:solidFill>
                <a:effectLst/>
                <a:uLnTx/>
                <a:uFillTx/>
                <a:latin typeface="Abel" panose="02000506030000020004" pitchFamily="2" charset="0"/>
                <a:ea typeface="+mn-ea"/>
                <a:cs typeface="+mn-cs"/>
              </a:rPr>
              <a:t>Energy Sector</a:t>
            </a:r>
            <a:endParaRPr kumimoji="0" lang="sv-SE" sz="1000" b="0" i="0" strike="noStrike" kern="1200" cap="none" spc="0" normalizeH="0" baseline="0" noProof="0">
              <a:ln>
                <a:noFill/>
              </a:ln>
              <a:solidFill>
                <a:schemeClr val="bg1"/>
              </a:solidFill>
              <a:effectLst/>
              <a:uLnTx/>
              <a:uFillTx/>
              <a:latin typeface="Abel" panose="02000506030000020004" pitchFamily="2" charset="0"/>
              <a:ea typeface="+mn-ea"/>
              <a:cs typeface="+mn-cs"/>
            </a:endParaRPr>
          </a:p>
        </p:txBody>
      </p:sp>
      <p:sp>
        <p:nvSpPr>
          <p:cNvPr id="74" name="textruta 73">
            <a:extLst>
              <a:ext uri="{FF2B5EF4-FFF2-40B4-BE49-F238E27FC236}">
                <a16:creationId xmlns:a16="http://schemas.microsoft.com/office/drawing/2014/main" id="{67BBCE9B-9489-C839-591E-07BA5397CFBF}"/>
              </a:ext>
            </a:extLst>
          </p:cNvPr>
          <p:cNvSpPr txBox="1"/>
          <p:nvPr/>
        </p:nvSpPr>
        <p:spPr>
          <a:xfrm>
            <a:off x="4499827" y="2524735"/>
            <a:ext cx="1440000" cy="720000"/>
          </a:xfrm>
          <a:prstGeom prst="roundRect">
            <a:avLst>
              <a:gd name="adj" fmla="val 10780"/>
            </a:avLst>
          </a:prstGeom>
          <a:solidFill>
            <a:srgbClr val="092440"/>
          </a:solidFill>
          <a:ln>
            <a:noFill/>
          </a:ln>
        </p:spPr>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i="0" strike="noStrike" kern="1200" cap="none" spc="0" normalizeH="0" baseline="0" noProof="0">
              <a:ln>
                <a:noFill/>
              </a:ln>
              <a:solidFill>
                <a:schemeClr val="accent2"/>
              </a:solidFill>
              <a:effectLst/>
              <a:uLnTx/>
              <a:uFillTx/>
              <a:latin typeface="Abel" panose="02000506030000020004"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strike="noStrike" kern="1200" cap="none" spc="0" normalizeH="0" baseline="0" noProof="0">
                <a:ln>
                  <a:noFill/>
                </a:ln>
                <a:solidFill>
                  <a:schemeClr val="bg1"/>
                </a:solidFill>
                <a:effectLst/>
                <a:uLnTx/>
                <a:uFillTx/>
                <a:latin typeface="Abel" panose="02000506030000020004" pitchFamily="2" charset="0"/>
                <a:ea typeface="+mn-ea"/>
                <a:cs typeface="+mn-cs"/>
              </a:rPr>
              <a:t>Healthcare Sector</a:t>
            </a:r>
            <a:endParaRPr kumimoji="0" lang="sv-SE" sz="1000" b="0" i="0" strike="noStrike" kern="1200" cap="none" spc="0" normalizeH="0" baseline="0" noProof="0">
              <a:ln>
                <a:noFill/>
              </a:ln>
              <a:solidFill>
                <a:schemeClr val="bg1"/>
              </a:solidFill>
              <a:effectLst/>
              <a:uLnTx/>
              <a:uFillTx/>
              <a:latin typeface="Abel" panose="02000506030000020004" pitchFamily="2" charset="0"/>
              <a:ea typeface="+mn-ea"/>
              <a:cs typeface="+mn-cs"/>
            </a:endParaRPr>
          </a:p>
        </p:txBody>
      </p:sp>
      <p:sp>
        <p:nvSpPr>
          <p:cNvPr id="76" name="textruta 75">
            <a:extLst>
              <a:ext uri="{FF2B5EF4-FFF2-40B4-BE49-F238E27FC236}">
                <a16:creationId xmlns:a16="http://schemas.microsoft.com/office/drawing/2014/main" id="{5A864E66-B0BA-BD86-101C-2DB67C558859}"/>
              </a:ext>
            </a:extLst>
          </p:cNvPr>
          <p:cNvSpPr txBox="1"/>
          <p:nvPr/>
        </p:nvSpPr>
        <p:spPr>
          <a:xfrm>
            <a:off x="1394294" y="3349924"/>
            <a:ext cx="1440000" cy="720000"/>
          </a:xfrm>
          <a:prstGeom prst="roundRect">
            <a:avLst>
              <a:gd name="adj" fmla="val 10779"/>
            </a:avLst>
          </a:prstGeom>
          <a:solidFill>
            <a:srgbClr val="092440"/>
          </a:solidFill>
          <a:ln>
            <a:noFill/>
          </a:ln>
        </p:spPr>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i="0" strike="noStrike" kern="1200" cap="none" spc="0" normalizeH="0" baseline="0" noProof="0">
              <a:ln>
                <a:noFill/>
              </a:ln>
              <a:solidFill>
                <a:schemeClr val="accent2"/>
              </a:solidFill>
              <a:effectLst/>
              <a:uLnTx/>
              <a:uFillTx/>
              <a:latin typeface="Abel" panose="02000506030000020004"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strike="noStrike" kern="1200" cap="none" spc="0" normalizeH="0" baseline="0" noProof="0">
                <a:ln>
                  <a:noFill/>
                </a:ln>
                <a:solidFill>
                  <a:schemeClr val="bg1"/>
                </a:solidFill>
                <a:effectLst/>
                <a:uLnTx/>
                <a:uFillTx/>
                <a:latin typeface="Abel" panose="02000506030000020004" pitchFamily="2" charset="0"/>
                <a:ea typeface="+mn-ea"/>
                <a:cs typeface="+mn-cs"/>
              </a:rPr>
              <a:t>Drinking Water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strike="noStrike" kern="1200" cap="none" spc="0" normalizeH="0" baseline="0" noProof="0">
                <a:ln>
                  <a:noFill/>
                </a:ln>
                <a:solidFill>
                  <a:schemeClr val="bg1"/>
                </a:solidFill>
                <a:effectLst/>
                <a:uLnTx/>
                <a:uFillTx/>
                <a:latin typeface="Abel" panose="02000506030000020004" pitchFamily="2" charset="0"/>
                <a:ea typeface="+mn-ea"/>
                <a:cs typeface="+mn-cs"/>
              </a:rPr>
              <a:t>Supply &amp; Distribution</a:t>
            </a:r>
            <a:endParaRPr kumimoji="0" lang="sv-SE" sz="1000" b="0" i="0" strike="noStrike" kern="1200" cap="none" spc="0" normalizeH="0" baseline="0" noProof="0">
              <a:ln>
                <a:noFill/>
              </a:ln>
              <a:solidFill>
                <a:schemeClr val="bg1"/>
              </a:solidFill>
              <a:effectLst/>
              <a:uLnTx/>
              <a:uFillTx/>
              <a:latin typeface="Abel" panose="02000506030000020004" pitchFamily="2" charset="0"/>
              <a:ea typeface="+mn-ea"/>
              <a:cs typeface="+mn-cs"/>
            </a:endParaRPr>
          </a:p>
        </p:txBody>
      </p:sp>
      <p:sp>
        <p:nvSpPr>
          <p:cNvPr id="86" name="textruta 85">
            <a:extLst>
              <a:ext uri="{FF2B5EF4-FFF2-40B4-BE49-F238E27FC236}">
                <a16:creationId xmlns:a16="http://schemas.microsoft.com/office/drawing/2014/main" id="{7CEF0415-72AB-BB2C-81CF-0D0A8F4142BC}"/>
              </a:ext>
            </a:extLst>
          </p:cNvPr>
          <p:cNvSpPr txBox="1"/>
          <p:nvPr/>
        </p:nvSpPr>
        <p:spPr>
          <a:xfrm>
            <a:off x="2952004" y="4188145"/>
            <a:ext cx="1440000" cy="720000"/>
          </a:xfrm>
          <a:prstGeom prst="roundRect">
            <a:avLst>
              <a:gd name="adj" fmla="val 10780"/>
            </a:avLst>
          </a:prstGeom>
          <a:solidFill>
            <a:srgbClr val="092440"/>
          </a:solidFill>
          <a:ln>
            <a:noFill/>
          </a:ln>
        </p:spPr>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i="0" strike="noStrike" kern="1200" cap="none" spc="0" normalizeH="0" baseline="0" noProof="0">
              <a:ln>
                <a:noFill/>
              </a:ln>
              <a:solidFill>
                <a:schemeClr val="accent2"/>
              </a:solidFill>
              <a:effectLst/>
              <a:uLnTx/>
              <a:uFillTx/>
              <a:latin typeface="Abel" panose="02000506030000020004"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strike="noStrike" kern="1200" cap="none" spc="0" normalizeH="0" baseline="0" noProof="0">
                <a:ln>
                  <a:noFill/>
                </a:ln>
                <a:solidFill>
                  <a:schemeClr val="bg1"/>
                </a:solidFill>
                <a:effectLst/>
                <a:uLnTx/>
                <a:uFillTx/>
                <a:latin typeface="Abel" panose="02000506030000020004" pitchFamily="2" charset="0"/>
                <a:ea typeface="+mn-ea"/>
                <a:cs typeface="+mn-cs"/>
              </a:rPr>
              <a:t>Transport Sector</a:t>
            </a:r>
            <a:endParaRPr kumimoji="0" lang="sv-SE" sz="1000" b="0" i="0" strike="noStrike" kern="1200" cap="none" spc="0" normalizeH="0" baseline="0" noProof="0">
              <a:ln>
                <a:noFill/>
              </a:ln>
              <a:solidFill>
                <a:schemeClr val="bg1"/>
              </a:solidFill>
              <a:effectLst/>
              <a:uLnTx/>
              <a:uFillTx/>
              <a:latin typeface="Abel" panose="02000506030000020004" pitchFamily="2" charset="0"/>
              <a:ea typeface="+mn-ea"/>
              <a:cs typeface="+mn-cs"/>
            </a:endParaRPr>
          </a:p>
        </p:txBody>
      </p:sp>
      <p:sp>
        <p:nvSpPr>
          <p:cNvPr id="99" name="textruta 98">
            <a:extLst>
              <a:ext uri="{FF2B5EF4-FFF2-40B4-BE49-F238E27FC236}">
                <a16:creationId xmlns:a16="http://schemas.microsoft.com/office/drawing/2014/main" id="{C07D2F9D-7040-3759-967C-1468CF010EA1}"/>
              </a:ext>
            </a:extLst>
          </p:cNvPr>
          <p:cNvSpPr txBox="1"/>
          <p:nvPr/>
        </p:nvSpPr>
        <p:spPr>
          <a:xfrm>
            <a:off x="2945152" y="3349924"/>
            <a:ext cx="1440000" cy="720000"/>
          </a:xfrm>
          <a:prstGeom prst="roundRect">
            <a:avLst>
              <a:gd name="adj" fmla="val 9938"/>
            </a:avLst>
          </a:prstGeom>
          <a:solidFill>
            <a:srgbClr val="092440"/>
          </a:solidFill>
          <a:ln>
            <a:noFill/>
          </a:ln>
        </p:spPr>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i="0" strike="noStrike" kern="1200" cap="none" spc="0" normalizeH="0" baseline="0" noProof="0">
              <a:ln>
                <a:noFill/>
              </a:ln>
              <a:solidFill>
                <a:schemeClr val="accent2"/>
              </a:solidFill>
              <a:effectLst/>
              <a:uLnTx/>
              <a:uFillTx/>
              <a:latin typeface="Abel" panose="02000506030000020004"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strike="noStrike" kern="1200" cap="none" spc="0" normalizeH="0" baseline="0" noProof="0">
                <a:ln>
                  <a:noFill/>
                </a:ln>
                <a:solidFill>
                  <a:schemeClr val="bg1"/>
                </a:solidFill>
                <a:effectLst/>
                <a:uLnTx/>
                <a:uFillTx/>
                <a:latin typeface="Abel" panose="02000506030000020004" pitchFamily="2" charset="0"/>
                <a:ea typeface="+mn-ea"/>
                <a:cs typeface="+mn-cs"/>
              </a:rPr>
              <a:t>Banking Sector</a:t>
            </a:r>
            <a:endParaRPr kumimoji="0" lang="sv-SE" sz="1000" b="0" i="0" strike="noStrike" kern="1200" cap="none" spc="0" normalizeH="0" baseline="0" noProof="0">
              <a:ln>
                <a:noFill/>
              </a:ln>
              <a:solidFill>
                <a:schemeClr val="bg1"/>
              </a:solidFill>
              <a:effectLst/>
              <a:uLnTx/>
              <a:uFillTx/>
              <a:latin typeface="Abel" panose="02000506030000020004" pitchFamily="2" charset="0"/>
              <a:ea typeface="+mn-ea"/>
              <a:cs typeface="+mn-cs"/>
            </a:endParaRPr>
          </a:p>
        </p:txBody>
      </p:sp>
      <p:sp>
        <p:nvSpPr>
          <p:cNvPr id="105" name="textruta 104">
            <a:extLst>
              <a:ext uri="{FF2B5EF4-FFF2-40B4-BE49-F238E27FC236}">
                <a16:creationId xmlns:a16="http://schemas.microsoft.com/office/drawing/2014/main" id="{86B2AE1C-61BF-1DFC-9417-F8CFBA716BC8}"/>
              </a:ext>
            </a:extLst>
          </p:cNvPr>
          <p:cNvSpPr txBox="1"/>
          <p:nvPr/>
        </p:nvSpPr>
        <p:spPr>
          <a:xfrm>
            <a:off x="4506014" y="3349924"/>
            <a:ext cx="1440000" cy="720000"/>
          </a:xfrm>
          <a:prstGeom prst="roundRect">
            <a:avLst>
              <a:gd name="adj" fmla="val 9098"/>
            </a:avLst>
          </a:prstGeom>
          <a:solidFill>
            <a:srgbClr val="092440"/>
          </a:solidFill>
          <a:ln>
            <a:noFill/>
          </a:ln>
        </p:spPr>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i="0" strike="noStrike" kern="1200" cap="none" spc="0" normalizeH="0" baseline="0" noProof="0">
              <a:ln>
                <a:noFill/>
              </a:ln>
              <a:solidFill>
                <a:schemeClr val="accent2"/>
              </a:solidFill>
              <a:effectLst/>
              <a:uLnTx/>
              <a:uFillTx/>
              <a:latin typeface="Abel" panose="02000506030000020004"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strike="noStrike" kern="1200" cap="none" spc="0" normalizeH="0" baseline="0" noProof="0">
                <a:ln>
                  <a:noFill/>
                </a:ln>
                <a:solidFill>
                  <a:schemeClr val="bg1"/>
                </a:solidFill>
                <a:effectLst/>
                <a:uLnTx/>
                <a:uFillTx/>
                <a:latin typeface="Abel" panose="02000506030000020004" pitchFamily="2" charset="0"/>
                <a:ea typeface="+mn-ea"/>
                <a:cs typeface="+mn-cs"/>
              </a:rPr>
              <a:t>Financial Market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strike="noStrike" kern="1200" cap="none" spc="0" normalizeH="0" baseline="0" noProof="0">
                <a:ln>
                  <a:noFill/>
                </a:ln>
                <a:solidFill>
                  <a:schemeClr val="bg1"/>
                </a:solidFill>
                <a:effectLst/>
                <a:uLnTx/>
                <a:uFillTx/>
                <a:latin typeface="Abel" panose="02000506030000020004" pitchFamily="2" charset="0"/>
                <a:ea typeface="+mn-ea"/>
                <a:cs typeface="+mn-cs"/>
              </a:rPr>
              <a:t>Sector</a:t>
            </a:r>
            <a:endParaRPr kumimoji="0" lang="sv-SE" sz="1000" b="0" i="0" strike="noStrike" kern="1200" cap="none" spc="0" normalizeH="0" baseline="0" noProof="0">
              <a:ln>
                <a:noFill/>
              </a:ln>
              <a:solidFill>
                <a:schemeClr val="bg1"/>
              </a:solidFill>
              <a:effectLst/>
              <a:uLnTx/>
              <a:uFillTx/>
              <a:latin typeface="Abel" panose="02000506030000020004" pitchFamily="2" charset="0"/>
              <a:ea typeface="+mn-ea"/>
              <a:cs typeface="+mn-cs"/>
            </a:endParaRPr>
          </a:p>
        </p:txBody>
      </p:sp>
      <p:sp>
        <p:nvSpPr>
          <p:cNvPr id="5" name="Title 4">
            <a:extLst>
              <a:ext uri="{FF2B5EF4-FFF2-40B4-BE49-F238E27FC236}">
                <a16:creationId xmlns:a16="http://schemas.microsoft.com/office/drawing/2014/main" id="{D1BB886D-D735-3BB1-5425-21F1B18ECD58}"/>
              </a:ext>
            </a:extLst>
          </p:cNvPr>
          <p:cNvSpPr>
            <a:spLocks noGrp="1"/>
          </p:cNvSpPr>
          <p:nvPr>
            <p:ph type="title"/>
          </p:nvPr>
        </p:nvSpPr>
        <p:spPr/>
        <p:txBody>
          <a:bodyPr/>
          <a:lstStyle/>
          <a:p>
            <a:r>
              <a:rPr lang="en-US" dirty="0"/>
              <a:t>Impacted sectors</a:t>
            </a:r>
          </a:p>
        </p:txBody>
      </p:sp>
      <p:sp>
        <p:nvSpPr>
          <p:cNvPr id="33" name="textruta 65">
            <a:extLst>
              <a:ext uri="{FF2B5EF4-FFF2-40B4-BE49-F238E27FC236}">
                <a16:creationId xmlns:a16="http://schemas.microsoft.com/office/drawing/2014/main" id="{C57DE28B-2EE3-FD52-76A0-2EA7BBA68859}"/>
              </a:ext>
            </a:extLst>
          </p:cNvPr>
          <p:cNvSpPr txBox="1"/>
          <p:nvPr/>
        </p:nvSpPr>
        <p:spPr>
          <a:xfrm>
            <a:off x="2948701" y="2524735"/>
            <a:ext cx="1440000" cy="720000"/>
          </a:xfrm>
          <a:prstGeom prst="roundRect">
            <a:avLst>
              <a:gd name="adj" fmla="val 11621"/>
            </a:avLst>
          </a:prstGeom>
          <a:solidFill>
            <a:srgbClr val="092440"/>
          </a:solidFill>
          <a:ln>
            <a:noFill/>
          </a:ln>
        </p:spPr>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i="0" strike="noStrike" kern="1200" cap="none" spc="0" normalizeH="0" baseline="0" noProof="0">
              <a:ln>
                <a:noFill/>
              </a:ln>
              <a:solidFill>
                <a:schemeClr val="accent2"/>
              </a:solidFill>
              <a:effectLst/>
              <a:uLnTx/>
              <a:uFillTx/>
              <a:latin typeface="Abel" panose="02000506030000020004"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strike="noStrike" kern="1200" cap="none" spc="0" normalizeH="0" baseline="0" noProof="0">
                <a:ln>
                  <a:noFill/>
                </a:ln>
                <a:solidFill>
                  <a:schemeClr val="bg1"/>
                </a:solidFill>
                <a:effectLst/>
                <a:uLnTx/>
                <a:uFillTx/>
                <a:latin typeface="Abel" panose="02000506030000020004" pitchFamily="2" charset="0"/>
                <a:ea typeface="+mn-ea"/>
                <a:cs typeface="+mn-cs"/>
              </a:rPr>
              <a:t>Wastewater</a:t>
            </a:r>
            <a:endParaRPr kumimoji="0" lang="sv-SE" sz="1000" b="0" strike="noStrike" kern="1200" cap="none" spc="0" normalizeH="0" baseline="0" noProof="0">
              <a:ln>
                <a:noFill/>
              </a:ln>
              <a:solidFill>
                <a:schemeClr val="bg1"/>
              </a:solidFill>
              <a:effectLst/>
              <a:uLnTx/>
              <a:uFillTx/>
              <a:latin typeface="Abel" panose="02000506030000020004" pitchFamily="2" charset="0"/>
              <a:ea typeface="+mn-ea"/>
              <a:cs typeface="+mn-cs"/>
            </a:endParaRPr>
          </a:p>
        </p:txBody>
      </p:sp>
      <p:sp>
        <p:nvSpPr>
          <p:cNvPr id="34" name="textruta 98">
            <a:extLst>
              <a:ext uri="{FF2B5EF4-FFF2-40B4-BE49-F238E27FC236}">
                <a16:creationId xmlns:a16="http://schemas.microsoft.com/office/drawing/2014/main" id="{CE4BA6BA-091F-F2E5-2AB2-0895933C0E1D}"/>
              </a:ext>
            </a:extLst>
          </p:cNvPr>
          <p:cNvSpPr txBox="1"/>
          <p:nvPr/>
        </p:nvSpPr>
        <p:spPr>
          <a:xfrm>
            <a:off x="2945152" y="5000652"/>
            <a:ext cx="1440000" cy="720000"/>
          </a:xfrm>
          <a:prstGeom prst="roundRect">
            <a:avLst>
              <a:gd name="adj" fmla="val 10780"/>
            </a:avLst>
          </a:prstGeom>
          <a:solidFill>
            <a:srgbClr val="092440"/>
          </a:solidFill>
          <a:ln>
            <a:noFill/>
          </a:ln>
        </p:spPr>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i="0" strike="noStrike" kern="1200" cap="none" spc="0" normalizeH="0" baseline="0" noProof="0">
              <a:ln>
                <a:noFill/>
              </a:ln>
              <a:solidFill>
                <a:schemeClr val="accent2"/>
              </a:solidFill>
              <a:effectLst/>
              <a:uLnTx/>
              <a:uFillTx/>
              <a:latin typeface="Abel" panose="02000506030000020004"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strike="noStrike" kern="1200" cap="none" spc="0" normalizeH="0" baseline="0" noProof="0">
                <a:ln>
                  <a:noFill/>
                </a:ln>
                <a:solidFill>
                  <a:schemeClr val="bg1"/>
                </a:solidFill>
                <a:effectLst/>
                <a:uLnTx/>
                <a:uFillTx/>
                <a:latin typeface="Abel" panose="02000506030000020004" pitchFamily="2" charset="0"/>
                <a:ea typeface="+mn-ea"/>
                <a:cs typeface="+mn-cs"/>
              </a:rPr>
              <a:t>Public Administration</a:t>
            </a:r>
            <a:endParaRPr kumimoji="0" lang="sv-SE" sz="1000" b="0" strike="noStrike" kern="1200" cap="none" spc="0" normalizeH="0" baseline="0" noProof="0">
              <a:ln>
                <a:noFill/>
              </a:ln>
              <a:solidFill>
                <a:schemeClr val="bg1"/>
              </a:solidFill>
              <a:effectLst/>
              <a:uLnTx/>
              <a:uFillTx/>
              <a:latin typeface="Abel" panose="02000506030000020004" pitchFamily="2" charset="0"/>
              <a:ea typeface="+mn-ea"/>
              <a:cs typeface="+mn-cs"/>
            </a:endParaRPr>
          </a:p>
        </p:txBody>
      </p:sp>
      <p:sp>
        <p:nvSpPr>
          <p:cNvPr id="36" name="textruta 98">
            <a:extLst>
              <a:ext uri="{FF2B5EF4-FFF2-40B4-BE49-F238E27FC236}">
                <a16:creationId xmlns:a16="http://schemas.microsoft.com/office/drawing/2014/main" id="{FC4501D5-7321-53EE-5F66-69A9826048B1}"/>
              </a:ext>
            </a:extLst>
          </p:cNvPr>
          <p:cNvSpPr txBox="1"/>
          <p:nvPr/>
        </p:nvSpPr>
        <p:spPr>
          <a:xfrm>
            <a:off x="4488147" y="4188145"/>
            <a:ext cx="1440000" cy="720000"/>
          </a:xfrm>
          <a:prstGeom prst="roundRect">
            <a:avLst>
              <a:gd name="adj" fmla="val 12993"/>
            </a:avLst>
          </a:prstGeom>
          <a:solidFill>
            <a:srgbClr val="092440"/>
          </a:solidFill>
          <a:ln>
            <a:noFill/>
          </a:ln>
        </p:spPr>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i="0" strike="noStrike" kern="1200" cap="none" spc="0" normalizeH="0" baseline="0" noProof="0">
              <a:ln>
                <a:noFill/>
              </a:ln>
              <a:solidFill>
                <a:schemeClr val="accent2"/>
              </a:solidFill>
              <a:effectLst/>
              <a:uLnTx/>
              <a:uFillTx/>
              <a:latin typeface="Abel" panose="02000506030000020004"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strike="noStrike" kern="1200" cap="none" spc="0" normalizeH="0" baseline="0" noProof="0">
                <a:ln>
                  <a:noFill/>
                </a:ln>
                <a:solidFill>
                  <a:schemeClr val="bg1"/>
                </a:solidFill>
                <a:effectLst/>
                <a:uLnTx/>
                <a:uFillTx/>
                <a:latin typeface="Abel" panose="02000506030000020004" pitchFamily="2" charset="0"/>
                <a:ea typeface="+mn-ea"/>
                <a:cs typeface="+mn-cs"/>
              </a:rPr>
              <a:t>Space</a:t>
            </a:r>
            <a:endParaRPr kumimoji="0" lang="sv-SE" sz="1000" b="0" strike="noStrike" kern="1200" cap="none" spc="0" normalizeH="0" baseline="0" noProof="0">
              <a:ln>
                <a:noFill/>
              </a:ln>
              <a:solidFill>
                <a:schemeClr val="bg1"/>
              </a:solidFill>
              <a:effectLst/>
              <a:uLnTx/>
              <a:uFillTx/>
              <a:latin typeface="Abel" panose="02000506030000020004" pitchFamily="2" charset="0"/>
              <a:ea typeface="+mn-ea"/>
              <a:cs typeface="+mn-cs"/>
            </a:endParaRPr>
          </a:p>
        </p:txBody>
      </p:sp>
      <p:sp>
        <p:nvSpPr>
          <p:cNvPr id="41" name="textruta 16">
            <a:extLst>
              <a:ext uri="{FF2B5EF4-FFF2-40B4-BE49-F238E27FC236}">
                <a16:creationId xmlns:a16="http://schemas.microsoft.com/office/drawing/2014/main" id="{09D37156-BC27-9DCF-4FFE-764175FA70AB}"/>
              </a:ext>
            </a:extLst>
          </p:cNvPr>
          <p:cNvSpPr txBox="1"/>
          <p:nvPr/>
        </p:nvSpPr>
        <p:spPr>
          <a:xfrm>
            <a:off x="7713896" y="4122964"/>
            <a:ext cx="1553929" cy="1766243"/>
          </a:xfrm>
          <a:prstGeom prst="roundRect">
            <a:avLst>
              <a:gd name="adj" fmla="val 8742"/>
            </a:avLst>
          </a:prstGeom>
          <a:solidFill>
            <a:schemeClr val="bg1">
              <a:lumMod val="95000"/>
            </a:schemeClr>
          </a:solidFill>
          <a:ln>
            <a:noFill/>
          </a:ln>
        </p:spPr>
        <p:txBody>
          <a:bodyPr wrap="square" lIns="90000" tIns="90000" rIns="90000" bIns="90000" rtlCol="0" anchor="b">
            <a:noAutofit/>
          </a:bodyPr>
          <a:lstStyle/>
          <a:p>
            <a:pPr marL="171450" marR="0" lvl="0" indent="-17145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700" b="0" strike="noStrike" kern="1200" cap="none" spc="0" normalizeH="0" baseline="0" noProof="0" dirty="0">
                <a:ln>
                  <a:noFill/>
                </a:ln>
                <a:effectLst/>
                <a:uLnTx/>
                <a:uFillTx/>
                <a:latin typeface="Abel Pro" panose="02000506030000020004" pitchFamily="50" charset="0"/>
              </a:rPr>
              <a:t>MedTech Products</a:t>
            </a:r>
          </a:p>
          <a:p>
            <a:pPr marL="171450" marR="0" lvl="0" indent="-17145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700" b="0" strike="noStrike" kern="1200" cap="none" spc="0" normalizeH="0" baseline="0" noProof="0" dirty="0">
                <a:ln>
                  <a:noFill/>
                </a:ln>
                <a:effectLst/>
                <a:uLnTx/>
                <a:uFillTx/>
                <a:latin typeface="Abel Pro" panose="02000506030000020004" pitchFamily="50" charset="0"/>
              </a:rPr>
              <a:t>Computers, electronics, and Optics</a:t>
            </a:r>
          </a:p>
          <a:p>
            <a:pPr marL="171450" marR="0" lvl="0" indent="-17145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700" b="0" strike="noStrike" kern="1200" cap="none" spc="0" normalizeH="0" baseline="0" noProof="0" dirty="0">
                <a:ln>
                  <a:noFill/>
                </a:ln>
                <a:effectLst/>
                <a:uLnTx/>
                <a:uFillTx/>
                <a:latin typeface="Abel Pro" panose="02000506030000020004" pitchFamily="50" charset="0"/>
              </a:rPr>
              <a:t>Electrical Appliances</a:t>
            </a:r>
          </a:p>
          <a:p>
            <a:pPr marL="171450" marR="0" lvl="0" indent="-17145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700" b="0" strike="noStrike" kern="1200" cap="none" spc="0" normalizeH="0" baseline="0" noProof="0" dirty="0">
                <a:ln>
                  <a:noFill/>
                </a:ln>
                <a:effectLst/>
                <a:uLnTx/>
                <a:uFillTx/>
                <a:latin typeface="Abel Pro" panose="02000506030000020004" pitchFamily="50" charset="0"/>
              </a:rPr>
              <a:t>Industrial Machines</a:t>
            </a:r>
          </a:p>
          <a:p>
            <a:pPr marL="171450" marR="0" lvl="0" indent="-17145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700" b="0" strike="noStrike" kern="1200" cap="none" spc="0" normalizeH="0" baseline="0" noProof="0" dirty="0">
                <a:ln>
                  <a:noFill/>
                </a:ln>
                <a:effectLst/>
                <a:uLnTx/>
                <a:uFillTx/>
                <a:latin typeface="Abel Pro" panose="02000506030000020004" pitchFamily="50" charset="0"/>
              </a:rPr>
              <a:t>Motor Vehicles</a:t>
            </a:r>
          </a:p>
          <a:p>
            <a:pPr marL="171450" marR="0" lvl="0" indent="-17145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700" b="0" strike="noStrike" kern="1200" cap="none" spc="0" normalizeH="0" baseline="0" noProof="0" dirty="0">
                <a:ln>
                  <a:noFill/>
                </a:ln>
                <a:effectLst/>
                <a:uLnTx/>
                <a:uFillTx/>
                <a:latin typeface="Abel Pro" panose="02000506030000020004" pitchFamily="50" charset="0"/>
              </a:rPr>
              <a:t>Other transports</a:t>
            </a:r>
          </a:p>
        </p:txBody>
      </p:sp>
      <p:sp>
        <p:nvSpPr>
          <p:cNvPr id="37" name="textruta 42">
            <a:extLst>
              <a:ext uri="{FF2B5EF4-FFF2-40B4-BE49-F238E27FC236}">
                <a16:creationId xmlns:a16="http://schemas.microsoft.com/office/drawing/2014/main" id="{B4862DAA-2729-20C3-77DE-92AFD7BB687C}"/>
              </a:ext>
            </a:extLst>
          </p:cNvPr>
          <p:cNvSpPr txBox="1"/>
          <p:nvPr/>
        </p:nvSpPr>
        <p:spPr>
          <a:xfrm>
            <a:off x="7775570" y="4188145"/>
            <a:ext cx="1440000" cy="720000"/>
          </a:xfrm>
          <a:prstGeom prst="roundRect">
            <a:avLst>
              <a:gd name="adj" fmla="val 12993"/>
            </a:avLst>
          </a:prstGeom>
          <a:solidFill>
            <a:srgbClr val="092440"/>
          </a:solidFill>
          <a:ln>
            <a:noFill/>
          </a:ln>
        </p:spPr>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i="0" strike="noStrike" kern="1200" cap="none" spc="0" normalizeH="0" baseline="0" noProof="0" dirty="0">
              <a:ln>
                <a:noFill/>
              </a:ln>
              <a:solidFill>
                <a:schemeClr val="accent2"/>
              </a:solidFill>
              <a:effectLst/>
              <a:uLnTx/>
              <a:uFillTx/>
              <a:latin typeface="Abel" panose="02000506030000020004"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strike="noStrike" kern="1200" cap="none" spc="0" normalizeH="0" baseline="0" noProof="0" dirty="0">
                <a:ln>
                  <a:noFill/>
                </a:ln>
                <a:solidFill>
                  <a:schemeClr val="bg1"/>
                </a:solidFill>
                <a:effectLst/>
                <a:uLnTx/>
                <a:uFillTx/>
                <a:latin typeface="Abel" panose="02000506030000020004" pitchFamily="2" charset="0"/>
                <a:ea typeface="+mn-ea"/>
                <a:cs typeface="+mn-cs"/>
              </a:rPr>
              <a:t> Production &amp; Manufacturing</a:t>
            </a:r>
            <a:endParaRPr kumimoji="0" lang="sv-SE" sz="1000" b="0" strike="noStrike" kern="1200" cap="none" spc="0" normalizeH="0" baseline="0" noProof="0" dirty="0">
              <a:ln>
                <a:noFill/>
              </a:ln>
              <a:solidFill>
                <a:schemeClr val="bg1"/>
              </a:solidFill>
              <a:effectLst/>
              <a:uLnTx/>
              <a:uFillTx/>
              <a:latin typeface="Abel" panose="02000506030000020004" pitchFamily="2" charset="0"/>
              <a:ea typeface="+mn-ea"/>
              <a:cs typeface="+mn-cs"/>
            </a:endParaRPr>
          </a:p>
        </p:txBody>
      </p:sp>
      <p:sp>
        <p:nvSpPr>
          <p:cNvPr id="39" name="textruta 42">
            <a:extLst>
              <a:ext uri="{FF2B5EF4-FFF2-40B4-BE49-F238E27FC236}">
                <a16:creationId xmlns:a16="http://schemas.microsoft.com/office/drawing/2014/main" id="{AD265BB5-6330-8FC7-E1D3-32D42088191B}"/>
              </a:ext>
            </a:extLst>
          </p:cNvPr>
          <p:cNvSpPr txBox="1"/>
          <p:nvPr/>
        </p:nvSpPr>
        <p:spPr>
          <a:xfrm>
            <a:off x="9323491" y="4188145"/>
            <a:ext cx="1440000" cy="746562"/>
          </a:xfrm>
          <a:prstGeom prst="roundRect">
            <a:avLst>
              <a:gd name="adj" fmla="val 12611"/>
            </a:avLst>
          </a:prstGeom>
          <a:solidFill>
            <a:srgbClr val="092440"/>
          </a:solidFill>
          <a:ln>
            <a:noFill/>
          </a:ln>
        </p:spPr>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i="0" strike="noStrike" kern="1200" cap="none" spc="0" normalizeH="0" baseline="0" noProof="0" dirty="0">
              <a:ln>
                <a:noFill/>
              </a:ln>
              <a:solidFill>
                <a:schemeClr val="accent2"/>
              </a:solidFill>
              <a:effectLst/>
              <a:uLnTx/>
              <a:uFillTx/>
              <a:latin typeface="Abel" panose="02000506030000020004"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strike="noStrike" kern="1200" cap="none" spc="0" normalizeH="0" baseline="0" noProof="0" dirty="0">
                <a:ln>
                  <a:noFill/>
                </a:ln>
                <a:solidFill>
                  <a:schemeClr val="bg1"/>
                </a:solidFill>
                <a:effectLst/>
                <a:uLnTx/>
                <a:uFillTx/>
                <a:latin typeface="Abel" panose="02000506030000020004" pitchFamily="2" charset="0"/>
                <a:ea typeface="+mn-ea"/>
                <a:cs typeface="+mn-cs"/>
              </a:rPr>
              <a:t>Food</a:t>
            </a:r>
            <a:r>
              <a:rPr lang="en-US" sz="800" dirty="0">
                <a:solidFill>
                  <a:schemeClr val="bg1"/>
                </a:solidFill>
                <a:latin typeface="Abel" panose="02000506030000020004" pitchFamily="2" charset="0"/>
              </a:rPr>
              <a:t> </a:t>
            </a:r>
            <a:r>
              <a:rPr kumimoji="0" lang="en-US" sz="800" b="0" strike="noStrike" kern="1200" cap="none" spc="0" normalizeH="0" baseline="0" noProof="0" dirty="0">
                <a:ln>
                  <a:noFill/>
                </a:ln>
                <a:solidFill>
                  <a:schemeClr val="bg1"/>
                </a:solidFill>
                <a:effectLst/>
                <a:uLnTx/>
                <a:uFillTx/>
                <a:latin typeface="Abel" panose="02000506030000020004" pitchFamily="2" charset="0"/>
                <a:ea typeface="+mn-ea"/>
                <a:cs typeface="+mn-cs"/>
              </a:rPr>
              <a:t>Production</a:t>
            </a:r>
            <a:r>
              <a:rPr lang="en-US" sz="800" dirty="0">
                <a:solidFill>
                  <a:schemeClr val="bg1"/>
                </a:solidFill>
                <a:latin typeface="Abel" panose="02000506030000020004" pitchFamily="2" charset="0"/>
              </a:rPr>
              <a:t>,</a:t>
            </a:r>
            <a:r>
              <a:rPr kumimoji="0" lang="en-US" sz="800" b="0" strike="noStrike" kern="1200" cap="none" spc="0" normalizeH="0" baseline="0" noProof="0" dirty="0">
                <a:ln>
                  <a:noFill/>
                </a:ln>
                <a:solidFill>
                  <a:schemeClr val="bg1"/>
                </a:solidFill>
                <a:effectLst/>
                <a:uLnTx/>
                <a:uFillTx/>
                <a:latin typeface="Abel" panose="02000506030000020004" pitchFamily="2" charset="0"/>
                <a:ea typeface="+mn-ea"/>
                <a:cs typeface="+mn-cs"/>
              </a:rPr>
              <a:t> Processing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strike="noStrike" kern="1200" cap="none" spc="0" normalizeH="0" baseline="0" noProof="0" dirty="0">
                <a:ln>
                  <a:noFill/>
                </a:ln>
                <a:solidFill>
                  <a:schemeClr val="bg1"/>
                </a:solidFill>
                <a:effectLst/>
                <a:uLnTx/>
                <a:uFillTx/>
                <a:latin typeface="Abel" panose="02000506030000020004" pitchFamily="2" charset="0"/>
                <a:ea typeface="+mn-ea"/>
                <a:cs typeface="+mn-cs"/>
              </a:rPr>
              <a:t>&amp; Distribution</a:t>
            </a:r>
          </a:p>
        </p:txBody>
      </p:sp>
      <p:sp>
        <p:nvSpPr>
          <p:cNvPr id="40" name="textruta 42">
            <a:extLst>
              <a:ext uri="{FF2B5EF4-FFF2-40B4-BE49-F238E27FC236}">
                <a16:creationId xmlns:a16="http://schemas.microsoft.com/office/drawing/2014/main" id="{7CD274FA-067C-C43B-74C3-7B31D33FF998}"/>
              </a:ext>
            </a:extLst>
          </p:cNvPr>
          <p:cNvSpPr txBox="1"/>
          <p:nvPr/>
        </p:nvSpPr>
        <p:spPr>
          <a:xfrm>
            <a:off x="9323491" y="3349924"/>
            <a:ext cx="1440000" cy="715089"/>
          </a:xfrm>
          <a:prstGeom prst="roundRect">
            <a:avLst>
              <a:gd name="adj" fmla="val 12433"/>
            </a:avLst>
          </a:prstGeom>
          <a:solidFill>
            <a:srgbClr val="092440"/>
          </a:solidFill>
          <a:ln>
            <a:noFill/>
          </a:ln>
        </p:spPr>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i="0" strike="noStrike" kern="1200" cap="none" spc="0" normalizeH="0" baseline="0" noProof="0" dirty="0">
              <a:ln>
                <a:noFill/>
              </a:ln>
              <a:solidFill>
                <a:schemeClr val="accent2"/>
              </a:solidFill>
              <a:effectLst/>
              <a:uLnTx/>
              <a:uFillTx/>
              <a:latin typeface="Abel" panose="02000506030000020004"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strike="noStrike" kern="1200" cap="none" spc="0" normalizeH="0" baseline="0" noProof="0" dirty="0">
                <a:ln>
                  <a:noFill/>
                </a:ln>
                <a:solidFill>
                  <a:schemeClr val="bg1"/>
                </a:solidFill>
                <a:effectLst/>
                <a:uLnTx/>
                <a:uFillTx/>
                <a:latin typeface="Abel" panose="02000506030000020004" pitchFamily="2" charset="0"/>
                <a:ea typeface="+mn-ea"/>
                <a:cs typeface="+mn-cs"/>
              </a:rPr>
              <a:t>Chemicals Production, Processing &amp; Distribution</a:t>
            </a:r>
          </a:p>
        </p:txBody>
      </p:sp>
      <p:sp>
        <p:nvSpPr>
          <p:cNvPr id="6" name="Rectangle 5">
            <a:hlinkClick r:id="" action="ppaction://noaction"/>
            <a:extLst>
              <a:ext uri="{FF2B5EF4-FFF2-40B4-BE49-F238E27FC236}">
                <a16:creationId xmlns:a16="http://schemas.microsoft.com/office/drawing/2014/main" id="{318332CA-6768-C0AA-81F5-DDD92E34E17D}"/>
              </a:ext>
            </a:extLst>
          </p:cNvPr>
          <p:cNvSpPr/>
          <p:nvPr/>
        </p:nvSpPr>
        <p:spPr>
          <a:xfrm>
            <a:off x="10509337" y="228659"/>
            <a:ext cx="1490597" cy="324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a:extLst>
              <a:ext uri="{FF2B5EF4-FFF2-40B4-BE49-F238E27FC236}">
                <a16:creationId xmlns:a16="http://schemas.microsoft.com/office/drawing/2014/main" id="{BC80E60B-6D86-B01C-0582-66B7A1A45D2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037625" y="2695829"/>
            <a:ext cx="146304" cy="195072"/>
          </a:xfrm>
          <a:prstGeom prst="rect">
            <a:avLst/>
          </a:prstGeom>
        </p:spPr>
      </p:pic>
      <p:pic>
        <p:nvPicPr>
          <p:cNvPr id="9" name="Graphic 8">
            <a:extLst>
              <a:ext uri="{FF2B5EF4-FFF2-40B4-BE49-F238E27FC236}">
                <a16:creationId xmlns:a16="http://schemas.microsoft.com/office/drawing/2014/main" id="{26D2E08D-8E90-9AB0-11D6-F0FF234FC99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550084" y="2702083"/>
            <a:ext cx="243840" cy="195072"/>
          </a:xfrm>
          <a:prstGeom prst="rect">
            <a:avLst/>
          </a:prstGeom>
        </p:spPr>
      </p:pic>
      <p:pic>
        <p:nvPicPr>
          <p:cNvPr id="11" name="Graphic 10">
            <a:extLst>
              <a:ext uri="{FF2B5EF4-FFF2-40B4-BE49-F238E27FC236}">
                <a16:creationId xmlns:a16="http://schemas.microsoft.com/office/drawing/2014/main" id="{A8CA5786-8872-C404-1B97-8602FED536A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097907" y="2702083"/>
            <a:ext cx="243840" cy="195072"/>
          </a:xfrm>
          <a:prstGeom prst="rect">
            <a:avLst/>
          </a:prstGeom>
        </p:spPr>
      </p:pic>
      <p:pic>
        <p:nvPicPr>
          <p:cNvPr id="13" name="Graphic 12">
            <a:extLst>
              <a:ext uri="{FF2B5EF4-FFF2-40B4-BE49-F238E27FC236}">
                <a16:creationId xmlns:a16="http://schemas.microsoft.com/office/drawing/2014/main" id="{0B7E9B3B-B83E-0C10-07C0-FCA878646409}"/>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013241" y="3447580"/>
            <a:ext cx="195072" cy="195072"/>
          </a:xfrm>
          <a:prstGeom prst="rect">
            <a:avLst/>
          </a:prstGeom>
        </p:spPr>
      </p:pic>
      <p:pic>
        <p:nvPicPr>
          <p:cNvPr id="15" name="Graphic 14">
            <a:extLst>
              <a:ext uri="{FF2B5EF4-FFF2-40B4-BE49-F238E27FC236}">
                <a16:creationId xmlns:a16="http://schemas.microsoft.com/office/drawing/2014/main" id="{BD01C739-3ADC-8D08-5F2C-EA30352DF848}"/>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3562276" y="3529698"/>
            <a:ext cx="219456" cy="195072"/>
          </a:xfrm>
          <a:prstGeom prst="rect">
            <a:avLst/>
          </a:prstGeom>
        </p:spPr>
      </p:pic>
      <p:pic>
        <p:nvPicPr>
          <p:cNvPr id="17" name="Graphic 16">
            <a:extLst>
              <a:ext uri="{FF2B5EF4-FFF2-40B4-BE49-F238E27FC236}">
                <a16:creationId xmlns:a16="http://schemas.microsoft.com/office/drawing/2014/main" id="{48FD9961-1BFF-9495-D2BA-C5D1B22E5863}"/>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5097907" y="3447580"/>
            <a:ext cx="243840" cy="195072"/>
          </a:xfrm>
          <a:prstGeom prst="rect">
            <a:avLst/>
          </a:prstGeom>
        </p:spPr>
      </p:pic>
      <p:pic>
        <p:nvPicPr>
          <p:cNvPr id="21" name="Graphic 20">
            <a:extLst>
              <a:ext uri="{FF2B5EF4-FFF2-40B4-BE49-F238E27FC236}">
                <a16:creationId xmlns:a16="http://schemas.microsoft.com/office/drawing/2014/main" id="{264CECBF-B300-D285-A5CC-D391B1AD9B46}"/>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988857" y="4282680"/>
            <a:ext cx="243840" cy="195072"/>
          </a:xfrm>
          <a:prstGeom prst="rect">
            <a:avLst/>
          </a:prstGeom>
        </p:spPr>
      </p:pic>
      <p:pic>
        <p:nvPicPr>
          <p:cNvPr id="23" name="Graphic 22">
            <a:extLst>
              <a:ext uri="{FF2B5EF4-FFF2-40B4-BE49-F238E27FC236}">
                <a16:creationId xmlns:a16="http://schemas.microsoft.com/office/drawing/2014/main" id="{DE3D7666-5C9E-25BD-58B5-843468766AB3}"/>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3562276" y="4366354"/>
            <a:ext cx="243840" cy="195072"/>
          </a:xfrm>
          <a:prstGeom prst="rect">
            <a:avLst/>
          </a:prstGeom>
        </p:spPr>
      </p:pic>
      <p:pic>
        <p:nvPicPr>
          <p:cNvPr id="26" name="Graphic 25">
            <a:extLst>
              <a:ext uri="{FF2B5EF4-FFF2-40B4-BE49-F238E27FC236}">
                <a16:creationId xmlns:a16="http://schemas.microsoft.com/office/drawing/2014/main" id="{40552ABA-5C57-0AF2-C3C3-72F99D72991A}"/>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5086227" y="4376580"/>
            <a:ext cx="243840" cy="195072"/>
          </a:xfrm>
          <a:prstGeom prst="rect">
            <a:avLst/>
          </a:prstGeom>
        </p:spPr>
      </p:pic>
      <p:pic>
        <p:nvPicPr>
          <p:cNvPr id="28" name="Graphic 27">
            <a:extLst>
              <a:ext uri="{FF2B5EF4-FFF2-40B4-BE49-F238E27FC236}">
                <a16:creationId xmlns:a16="http://schemas.microsoft.com/office/drawing/2014/main" id="{6497E954-4952-E64C-E58F-7E6FAD4E6741}"/>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3572769" y="5177082"/>
            <a:ext cx="195072" cy="195072"/>
          </a:xfrm>
          <a:prstGeom prst="rect">
            <a:avLst/>
          </a:prstGeom>
        </p:spPr>
      </p:pic>
      <p:pic>
        <p:nvPicPr>
          <p:cNvPr id="30" name="Graphic 29">
            <a:extLst>
              <a:ext uri="{FF2B5EF4-FFF2-40B4-BE49-F238E27FC236}">
                <a16:creationId xmlns:a16="http://schemas.microsoft.com/office/drawing/2014/main" id="{63005C06-4BA9-F177-3581-623BA6831F94}"/>
              </a:ext>
            </a:extLst>
          </p:cNvPr>
          <p:cNvPicPr>
            <a:picLocks noChangeAspect="1"/>
          </p:cNvPicPr>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8402748" y="2705805"/>
            <a:ext cx="195072" cy="195072"/>
          </a:xfrm>
          <a:prstGeom prst="rect">
            <a:avLst/>
          </a:prstGeom>
        </p:spPr>
      </p:pic>
      <p:pic>
        <p:nvPicPr>
          <p:cNvPr id="32" name="Graphic 31">
            <a:extLst>
              <a:ext uri="{FF2B5EF4-FFF2-40B4-BE49-F238E27FC236}">
                <a16:creationId xmlns:a16="http://schemas.microsoft.com/office/drawing/2014/main" id="{A50D36D7-50FF-04DC-211D-5E20FA9A6098}"/>
              </a:ext>
            </a:extLst>
          </p:cNvPr>
          <p:cNvPicPr>
            <a:picLocks noChangeAspect="1"/>
          </p:cNvPicPr>
          <p:nvPr/>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9921571" y="2695829"/>
            <a:ext cx="243840" cy="195072"/>
          </a:xfrm>
          <a:prstGeom prst="rect">
            <a:avLst/>
          </a:prstGeom>
        </p:spPr>
      </p:pic>
      <p:pic>
        <p:nvPicPr>
          <p:cNvPr id="42" name="Graphic 41">
            <a:extLst>
              <a:ext uri="{FF2B5EF4-FFF2-40B4-BE49-F238E27FC236}">
                <a16:creationId xmlns:a16="http://schemas.microsoft.com/office/drawing/2014/main" id="{DB6CA320-BD8B-76D6-CBDD-3A8B4955DE6A}"/>
              </a:ext>
            </a:extLst>
          </p:cNvPr>
          <p:cNvPicPr>
            <a:picLocks noChangeAspect="1"/>
          </p:cNvPicPr>
          <p:nvPr/>
        </p:nvPicPr>
        <p:blipFill>
          <a:blip r:embed="rId26">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8390556" y="3458971"/>
            <a:ext cx="219456" cy="195072"/>
          </a:xfrm>
          <a:prstGeom prst="rect">
            <a:avLst/>
          </a:prstGeom>
        </p:spPr>
      </p:pic>
      <p:pic>
        <p:nvPicPr>
          <p:cNvPr id="45" name="Graphic 44">
            <a:extLst>
              <a:ext uri="{FF2B5EF4-FFF2-40B4-BE49-F238E27FC236}">
                <a16:creationId xmlns:a16="http://schemas.microsoft.com/office/drawing/2014/main" id="{A821DD6E-3A6E-AD5D-F64A-8450D05296A4}"/>
              </a:ext>
            </a:extLst>
          </p:cNvPr>
          <p:cNvPicPr>
            <a:picLocks noChangeAspect="1"/>
          </p:cNvPicPr>
          <p:nvPr/>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9934919" y="3494721"/>
            <a:ext cx="243840" cy="195072"/>
          </a:xfrm>
          <a:prstGeom prst="rect">
            <a:avLst/>
          </a:prstGeom>
        </p:spPr>
      </p:pic>
      <p:pic>
        <p:nvPicPr>
          <p:cNvPr id="47" name="Graphic 46">
            <a:extLst>
              <a:ext uri="{FF2B5EF4-FFF2-40B4-BE49-F238E27FC236}">
                <a16:creationId xmlns:a16="http://schemas.microsoft.com/office/drawing/2014/main" id="{DF5BDAB8-F73A-3BBA-253A-515A11D82BAB}"/>
              </a:ext>
            </a:extLst>
          </p:cNvPr>
          <p:cNvPicPr>
            <a:picLocks noChangeAspect="1"/>
          </p:cNvPicPr>
          <p:nvPr/>
        </p:nvPicPr>
        <p:blipFill>
          <a:blip r:embed="rId30">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8402748" y="4297346"/>
            <a:ext cx="195072" cy="195072"/>
          </a:xfrm>
          <a:prstGeom prst="rect">
            <a:avLst/>
          </a:prstGeom>
        </p:spPr>
      </p:pic>
      <p:pic>
        <p:nvPicPr>
          <p:cNvPr id="49" name="Graphic 48">
            <a:extLst>
              <a:ext uri="{FF2B5EF4-FFF2-40B4-BE49-F238E27FC236}">
                <a16:creationId xmlns:a16="http://schemas.microsoft.com/office/drawing/2014/main" id="{EC81DCE4-DB90-359F-C243-99F852ECCDD8}"/>
              </a:ext>
            </a:extLst>
          </p:cNvPr>
          <p:cNvPicPr>
            <a:picLocks noChangeAspect="1"/>
          </p:cNvPicPr>
          <p:nvPr/>
        </p:nvPicPr>
        <p:blipFill>
          <a:blip r:embed="rId32">
            <a:extLst>
              <a:ext uri="{28A0092B-C50C-407E-A947-70E740481C1C}">
                <a14:useLocalDpi xmlns:a14="http://schemas.microsoft.com/office/drawing/2010/main" val="0"/>
              </a:ext>
              <a:ext uri="{96DAC541-7B7A-43D3-8B79-37D633B846F1}">
                <asvg:svgBlip xmlns:asvg="http://schemas.microsoft.com/office/drawing/2016/SVG/main" r:embed="rId33"/>
              </a:ext>
            </a:extLst>
          </a:blip>
          <a:stretch>
            <a:fillRect/>
          </a:stretch>
        </p:blipFill>
        <p:spPr>
          <a:xfrm>
            <a:off x="9934485" y="4330069"/>
            <a:ext cx="219456" cy="195072"/>
          </a:xfrm>
          <a:prstGeom prst="rect">
            <a:avLst/>
          </a:prstGeom>
        </p:spPr>
      </p:pic>
    </p:spTree>
    <p:extLst>
      <p:ext uri="{BB962C8B-B14F-4D97-AF65-F5344CB8AC3E}">
        <p14:creationId xmlns:p14="http://schemas.microsoft.com/office/powerpoint/2010/main" val="3697768502"/>
      </p:ext>
    </p:extLst>
  </p:cSld>
  <p:clrMapOvr>
    <a:masterClrMapping/>
  </p:clrMapOvr>
  <p:transition spd="slow">
    <p:wip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ubrik 39">
            <a:extLst>
              <a:ext uri="{FF2B5EF4-FFF2-40B4-BE49-F238E27FC236}">
                <a16:creationId xmlns:a16="http://schemas.microsoft.com/office/drawing/2014/main" id="{2337623F-37CA-1B02-56E4-E2588B6AFD79}"/>
              </a:ext>
            </a:extLst>
          </p:cNvPr>
          <p:cNvSpPr>
            <a:spLocks noGrp="1"/>
          </p:cNvSpPr>
          <p:nvPr>
            <p:ph type="title" idx="4294967295"/>
          </p:nvPr>
        </p:nvSpPr>
        <p:spPr>
          <a:xfrm>
            <a:off x="0" y="228600"/>
            <a:ext cx="3419475" cy="684213"/>
          </a:xfrm>
        </p:spPr>
        <p:txBody>
          <a:bodyPr>
            <a:normAutofit fontScale="90000"/>
          </a:bodyPr>
          <a:lstStyle/>
          <a:p>
            <a:r>
              <a:rPr lang="sv-SE"/>
              <a:t>REQUIREMENTS</a:t>
            </a:r>
          </a:p>
        </p:txBody>
      </p:sp>
      <p:sp>
        <p:nvSpPr>
          <p:cNvPr id="4" name="Rectangle 3">
            <a:hlinkClick r:id="" action="ppaction://noaction"/>
            <a:extLst>
              <a:ext uri="{FF2B5EF4-FFF2-40B4-BE49-F238E27FC236}">
                <a16:creationId xmlns:a16="http://schemas.microsoft.com/office/drawing/2014/main" id="{9D984EE9-C51D-4491-A3F7-1900A846D97C}"/>
              </a:ext>
            </a:extLst>
          </p:cNvPr>
          <p:cNvSpPr/>
          <p:nvPr/>
        </p:nvSpPr>
        <p:spPr>
          <a:xfrm>
            <a:off x="10509337" y="228659"/>
            <a:ext cx="1490597" cy="324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ktangel: rundade hörn 1">
            <a:extLst>
              <a:ext uri="{FF2B5EF4-FFF2-40B4-BE49-F238E27FC236}">
                <a16:creationId xmlns:a16="http://schemas.microsoft.com/office/drawing/2014/main" id="{92D57DF6-5C52-2548-C327-8C2C901B8323}"/>
              </a:ext>
            </a:extLst>
          </p:cNvPr>
          <p:cNvSpPr/>
          <p:nvPr/>
        </p:nvSpPr>
        <p:spPr>
          <a:xfrm>
            <a:off x="6607876" y="301798"/>
            <a:ext cx="5252170" cy="6147363"/>
          </a:xfrm>
          <a:prstGeom prst="roundRect">
            <a:avLst>
              <a:gd name="adj" fmla="val 228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3200" b="1" dirty="0">
                <a:solidFill>
                  <a:srgbClr val="092440"/>
                </a:solidFill>
                <a:latin typeface="Abel Pro" panose="02000506030000020004" pitchFamily="50" charset="0"/>
              </a:rPr>
              <a:t>Our solution:</a:t>
            </a:r>
          </a:p>
        </p:txBody>
      </p:sp>
      <p:sp>
        <p:nvSpPr>
          <p:cNvPr id="5" name="Rektangel: rundade hörn 4">
            <a:extLst>
              <a:ext uri="{FF2B5EF4-FFF2-40B4-BE49-F238E27FC236}">
                <a16:creationId xmlns:a16="http://schemas.microsoft.com/office/drawing/2014/main" id="{AE50AE4D-6939-B29B-10A0-0D57902F1410}"/>
              </a:ext>
            </a:extLst>
          </p:cNvPr>
          <p:cNvSpPr/>
          <p:nvPr/>
        </p:nvSpPr>
        <p:spPr>
          <a:xfrm>
            <a:off x="292788" y="301799"/>
            <a:ext cx="5252170" cy="6147363"/>
          </a:xfrm>
          <a:prstGeom prst="roundRect">
            <a:avLst>
              <a:gd name="adj" fmla="val 2638"/>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3200" b="1" dirty="0">
                <a:solidFill>
                  <a:srgbClr val="092440"/>
                </a:solidFill>
                <a:latin typeface="Abel Pro" panose="02000506030000020004" pitchFamily="50" charset="0"/>
              </a:rPr>
              <a:t>Demands/impact:</a:t>
            </a:r>
          </a:p>
          <a:p>
            <a:pPr algn="ctr"/>
            <a:endParaRPr lang="en-US" sz="3200" b="1" dirty="0">
              <a:solidFill>
                <a:srgbClr val="092440"/>
              </a:solidFill>
              <a:latin typeface="Abel Pro" panose="02000506030000020004" pitchFamily="50" charset="0"/>
            </a:endParaRPr>
          </a:p>
        </p:txBody>
      </p:sp>
      <p:sp>
        <p:nvSpPr>
          <p:cNvPr id="7" name="textruta 6">
            <a:extLst>
              <a:ext uri="{FF2B5EF4-FFF2-40B4-BE49-F238E27FC236}">
                <a16:creationId xmlns:a16="http://schemas.microsoft.com/office/drawing/2014/main" id="{B637F815-CEA5-8425-50FA-58E50BBA5487}"/>
              </a:ext>
            </a:extLst>
          </p:cNvPr>
          <p:cNvSpPr txBox="1"/>
          <p:nvPr/>
        </p:nvSpPr>
        <p:spPr>
          <a:xfrm>
            <a:off x="7220796" y="1066831"/>
            <a:ext cx="4147303" cy="900000"/>
          </a:xfrm>
          <a:prstGeom prst="roundRect">
            <a:avLst/>
          </a:prstGeom>
          <a:solidFill>
            <a:schemeClr val="bg1"/>
          </a:solidFill>
        </p:spPr>
        <p:txBody>
          <a:bodyPr wrap="square" lIns="252000" rIns="252000" rtlCol="0" anchor="ctr">
            <a:noAutofit/>
          </a:bodyPr>
          <a:lstStyle/>
          <a:p>
            <a:pPr algn="ctr"/>
            <a:r>
              <a:rPr lang="en-US" sz="1300" dirty="0">
                <a:solidFill>
                  <a:srgbClr val="092440"/>
                </a:solidFill>
                <a:latin typeface="Abel Pro" panose="02000506030000020004" pitchFamily="50" charset="0"/>
              </a:rPr>
              <a:t>Automated and continuous risk assessments.</a:t>
            </a:r>
          </a:p>
        </p:txBody>
      </p:sp>
      <p:sp>
        <p:nvSpPr>
          <p:cNvPr id="8" name="textruta 7">
            <a:extLst>
              <a:ext uri="{FF2B5EF4-FFF2-40B4-BE49-F238E27FC236}">
                <a16:creationId xmlns:a16="http://schemas.microsoft.com/office/drawing/2014/main" id="{4084B759-522D-EC69-C8D9-7ED60890921D}"/>
              </a:ext>
            </a:extLst>
          </p:cNvPr>
          <p:cNvSpPr txBox="1"/>
          <p:nvPr/>
        </p:nvSpPr>
        <p:spPr>
          <a:xfrm>
            <a:off x="7220796" y="2110079"/>
            <a:ext cx="4147303" cy="900000"/>
          </a:xfrm>
          <a:prstGeom prst="roundRect">
            <a:avLst/>
          </a:prstGeom>
          <a:solidFill>
            <a:schemeClr val="bg1"/>
          </a:solidFill>
        </p:spPr>
        <p:txBody>
          <a:bodyPr wrap="square" lIns="252000" rIns="252000" rtlCol="0" anchor="ctr">
            <a:noAutofit/>
          </a:bodyPr>
          <a:lstStyle/>
          <a:p>
            <a:pPr algn="ctr"/>
            <a:r>
              <a:rPr lang="en-US" sz="1300" dirty="0">
                <a:solidFill>
                  <a:srgbClr val="092440"/>
                </a:solidFill>
                <a:latin typeface="Abel Pro" panose="02000506030000020004" pitchFamily="50" charset="0"/>
              </a:rPr>
              <a:t>Discover vulnerabilities and generate reports.</a:t>
            </a:r>
          </a:p>
        </p:txBody>
      </p:sp>
      <p:sp>
        <p:nvSpPr>
          <p:cNvPr id="9" name="textruta 8">
            <a:extLst>
              <a:ext uri="{FF2B5EF4-FFF2-40B4-BE49-F238E27FC236}">
                <a16:creationId xmlns:a16="http://schemas.microsoft.com/office/drawing/2014/main" id="{B18FCB80-C491-C6F1-88AA-08D47D75D634}"/>
              </a:ext>
            </a:extLst>
          </p:cNvPr>
          <p:cNvSpPr txBox="1"/>
          <p:nvPr/>
        </p:nvSpPr>
        <p:spPr>
          <a:xfrm>
            <a:off x="7220796" y="3145873"/>
            <a:ext cx="4147303" cy="900000"/>
          </a:xfrm>
          <a:prstGeom prst="roundRect">
            <a:avLst/>
          </a:prstGeom>
          <a:solidFill>
            <a:schemeClr val="bg1"/>
          </a:solidFill>
        </p:spPr>
        <p:txBody>
          <a:bodyPr wrap="square" lIns="252000" rIns="252000" rtlCol="0" anchor="ctr">
            <a:noAutofit/>
          </a:bodyPr>
          <a:lstStyle/>
          <a:p>
            <a:pPr algn="ctr"/>
            <a:r>
              <a:rPr lang="en-US" sz="1300" dirty="0">
                <a:solidFill>
                  <a:srgbClr val="092440"/>
                </a:solidFill>
                <a:latin typeface="Abel Pro" panose="02000506030000020004" pitchFamily="50" charset="0"/>
              </a:rPr>
              <a:t>Reports that shows compliance today and historically.</a:t>
            </a:r>
          </a:p>
        </p:txBody>
      </p:sp>
      <p:sp>
        <p:nvSpPr>
          <p:cNvPr id="10" name="textruta 9">
            <a:extLst>
              <a:ext uri="{FF2B5EF4-FFF2-40B4-BE49-F238E27FC236}">
                <a16:creationId xmlns:a16="http://schemas.microsoft.com/office/drawing/2014/main" id="{0F130D9E-D364-C77D-607A-96EB79C96A25}"/>
              </a:ext>
            </a:extLst>
          </p:cNvPr>
          <p:cNvSpPr txBox="1"/>
          <p:nvPr/>
        </p:nvSpPr>
        <p:spPr>
          <a:xfrm>
            <a:off x="7220796" y="4181667"/>
            <a:ext cx="4147303" cy="900000"/>
          </a:xfrm>
          <a:prstGeom prst="roundRect">
            <a:avLst/>
          </a:prstGeom>
          <a:solidFill>
            <a:schemeClr val="bg1"/>
          </a:solidFill>
        </p:spPr>
        <p:txBody>
          <a:bodyPr wrap="square" lIns="252000" rIns="252000" rtlCol="0" anchor="ctr">
            <a:noAutofit/>
          </a:bodyPr>
          <a:lstStyle/>
          <a:p>
            <a:pPr algn="ctr"/>
            <a:r>
              <a:rPr lang="en-US" sz="1300" dirty="0">
                <a:solidFill>
                  <a:srgbClr val="092440"/>
                </a:solidFill>
                <a:latin typeface="Abel Pro" panose="02000506030000020004" pitchFamily="50" charset="0"/>
              </a:rPr>
              <a:t>Proactively strengthen your cyber defense to avoid incidents.</a:t>
            </a:r>
          </a:p>
        </p:txBody>
      </p:sp>
      <p:sp>
        <p:nvSpPr>
          <p:cNvPr id="11" name="textruta 10">
            <a:extLst>
              <a:ext uri="{FF2B5EF4-FFF2-40B4-BE49-F238E27FC236}">
                <a16:creationId xmlns:a16="http://schemas.microsoft.com/office/drawing/2014/main" id="{EE67A49E-C76D-387C-322F-56AD748AE31F}"/>
              </a:ext>
            </a:extLst>
          </p:cNvPr>
          <p:cNvSpPr txBox="1"/>
          <p:nvPr/>
        </p:nvSpPr>
        <p:spPr>
          <a:xfrm>
            <a:off x="7220796" y="5218433"/>
            <a:ext cx="4147303" cy="900000"/>
          </a:xfrm>
          <a:prstGeom prst="roundRect">
            <a:avLst/>
          </a:prstGeom>
          <a:solidFill>
            <a:schemeClr val="bg1"/>
          </a:solidFill>
        </p:spPr>
        <p:txBody>
          <a:bodyPr wrap="square" lIns="252000" rIns="252000" rtlCol="0" anchor="ctr">
            <a:noAutofit/>
          </a:bodyPr>
          <a:lstStyle/>
          <a:p>
            <a:pPr algn="ctr"/>
            <a:r>
              <a:rPr lang="en-US" sz="1300" dirty="0">
                <a:solidFill>
                  <a:srgbClr val="092440"/>
                </a:solidFill>
                <a:latin typeface="Abel Pro" panose="02000506030000020004" pitchFamily="50" charset="0"/>
              </a:rPr>
              <a:t>Proactively strengthen your cyber defense to avoid incidents.</a:t>
            </a:r>
          </a:p>
        </p:txBody>
      </p:sp>
      <p:sp>
        <p:nvSpPr>
          <p:cNvPr id="12" name="textruta 11">
            <a:extLst>
              <a:ext uri="{FF2B5EF4-FFF2-40B4-BE49-F238E27FC236}">
                <a16:creationId xmlns:a16="http://schemas.microsoft.com/office/drawing/2014/main" id="{DB3D84EB-343D-8FAF-35AC-0458EA183FA2}"/>
              </a:ext>
            </a:extLst>
          </p:cNvPr>
          <p:cNvSpPr txBox="1"/>
          <p:nvPr/>
        </p:nvSpPr>
        <p:spPr>
          <a:xfrm>
            <a:off x="823901" y="1071883"/>
            <a:ext cx="4147303" cy="900000"/>
          </a:xfrm>
          <a:prstGeom prst="roundRect">
            <a:avLst/>
          </a:prstGeom>
          <a:solidFill>
            <a:schemeClr val="bg1"/>
          </a:solidFill>
        </p:spPr>
        <p:txBody>
          <a:bodyPr wrap="square" lIns="324000" rIns="252000" rtlCol="0" anchor="ctr">
            <a:noAutofit/>
          </a:bodyPr>
          <a:lstStyle/>
          <a:p>
            <a:pPr algn="ctr"/>
            <a:r>
              <a:rPr lang="en-US" sz="1300" dirty="0">
                <a:solidFill>
                  <a:srgbClr val="092440"/>
                </a:solidFill>
                <a:latin typeface="Abel Pro" panose="02000506030000020004" pitchFamily="50" charset="0"/>
              </a:rPr>
              <a:t>A systematic, analytical, risk-based work within information security and perform risk </a:t>
            </a:r>
            <a:r>
              <a:rPr lang="en-US" sz="1300" dirty="0" err="1">
                <a:solidFill>
                  <a:srgbClr val="092440"/>
                </a:solidFill>
                <a:latin typeface="Abel Pro" panose="02000506030000020004" pitchFamily="50" charset="0"/>
              </a:rPr>
              <a:t>assessments.a</a:t>
            </a:r>
            <a:endParaRPr lang="en-US" sz="1300" dirty="0">
              <a:solidFill>
                <a:srgbClr val="092440"/>
              </a:solidFill>
              <a:latin typeface="Abel Pro" panose="02000506030000020004" pitchFamily="50" charset="0"/>
            </a:endParaRPr>
          </a:p>
        </p:txBody>
      </p:sp>
      <p:sp>
        <p:nvSpPr>
          <p:cNvPr id="13" name="textruta 12">
            <a:extLst>
              <a:ext uri="{FF2B5EF4-FFF2-40B4-BE49-F238E27FC236}">
                <a16:creationId xmlns:a16="http://schemas.microsoft.com/office/drawing/2014/main" id="{09CF5FCC-7F3D-AAB6-16D7-C02B3FADCEDE}"/>
              </a:ext>
            </a:extLst>
          </p:cNvPr>
          <p:cNvSpPr txBox="1"/>
          <p:nvPr/>
        </p:nvSpPr>
        <p:spPr>
          <a:xfrm>
            <a:off x="823901" y="5218433"/>
            <a:ext cx="4147303" cy="900000"/>
          </a:xfrm>
          <a:prstGeom prst="roundRect">
            <a:avLst/>
          </a:prstGeom>
          <a:solidFill>
            <a:schemeClr val="bg1"/>
          </a:solidFill>
        </p:spPr>
        <p:txBody>
          <a:bodyPr wrap="square" lIns="324000" rIns="252000" rtlCol="0" anchor="ctr">
            <a:noAutofit/>
          </a:bodyPr>
          <a:lstStyle/>
          <a:p>
            <a:pPr algn="ctr"/>
            <a:r>
              <a:rPr lang="en-US" sz="1300" dirty="0">
                <a:solidFill>
                  <a:srgbClr val="092440"/>
                </a:solidFill>
                <a:latin typeface="Abel Pro" panose="02000506030000020004" pitchFamily="50" charset="0"/>
              </a:rPr>
              <a:t>Personal responsibility for top management.</a:t>
            </a:r>
          </a:p>
        </p:txBody>
      </p:sp>
      <p:sp>
        <p:nvSpPr>
          <p:cNvPr id="14" name="textruta 13">
            <a:extLst>
              <a:ext uri="{FF2B5EF4-FFF2-40B4-BE49-F238E27FC236}">
                <a16:creationId xmlns:a16="http://schemas.microsoft.com/office/drawing/2014/main" id="{EB7026C6-68D1-B2D1-FD2D-62B409FCF92B}"/>
              </a:ext>
            </a:extLst>
          </p:cNvPr>
          <p:cNvSpPr txBox="1"/>
          <p:nvPr/>
        </p:nvSpPr>
        <p:spPr>
          <a:xfrm>
            <a:off x="823901" y="4182315"/>
            <a:ext cx="4147303" cy="900000"/>
          </a:xfrm>
          <a:prstGeom prst="roundRect">
            <a:avLst/>
          </a:prstGeom>
          <a:solidFill>
            <a:schemeClr val="bg1"/>
          </a:solidFill>
        </p:spPr>
        <p:txBody>
          <a:bodyPr wrap="square" lIns="324000" rIns="252000" rtlCol="0" anchor="ctr">
            <a:noAutofit/>
          </a:bodyPr>
          <a:lstStyle/>
          <a:p>
            <a:pPr algn="ctr"/>
            <a:r>
              <a:rPr lang="en-US" sz="1300" dirty="0">
                <a:solidFill>
                  <a:srgbClr val="092440"/>
                </a:solidFill>
                <a:latin typeface="Abel Pro" panose="02000506030000020004" pitchFamily="50" charset="0"/>
              </a:rPr>
              <a:t>Administrative sanctions; lost permits, certifications and similar.</a:t>
            </a:r>
          </a:p>
        </p:txBody>
      </p:sp>
      <p:sp>
        <p:nvSpPr>
          <p:cNvPr id="15" name="textruta 14">
            <a:extLst>
              <a:ext uri="{FF2B5EF4-FFF2-40B4-BE49-F238E27FC236}">
                <a16:creationId xmlns:a16="http://schemas.microsoft.com/office/drawing/2014/main" id="{0C7DBE39-2D34-E871-9EB8-48AD91E644A9}"/>
              </a:ext>
            </a:extLst>
          </p:cNvPr>
          <p:cNvSpPr txBox="1"/>
          <p:nvPr/>
        </p:nvSpPr>
        <p:spPr>
          <a:xfrm>
            <a:off x="823901" y="2110079"/>
            <a:ext cx="4147303" cy="900000"/>
          </a:xfrm>
          <a:prstGeom prst="roundRect">
            <a:avLst/>
          </a:prstGeom>
          <a:solidFill>
            <a:schemeClr val="bg1"/>
          </a:solidFill>
        </p:spPr>
        <p:txBody>
          <a:bodyPr wrap="square" lIns="324000" rIns="252000" rtlCol="0" anchor="ctr">
            <a:noAutofit/>
          </a:bodyPr>
          <a:lstStyle/>
          <a:p>
            <a:pPr algn="ctr"/>
            <a:r>
              <a:rPr lang="en-US" sz="1300" dirty="0">
                <a:solidFill>
                  <a:srgbClr val="092440"/>
                </a:solidFill>
                <a:latin typeface="Abel Pro" panose="02000506030000020004" pitchFamily="50" charset="0"/>
              </a:rPr>
              <a:t>Report Incident reporting – also for exposure without an incident.</a:t>
            </a:r>
          </a:p>
        </p:txBody>
      </p:sp>
      <p:sp>
        <p:nvSpPr>
          <p:cNvPr id="16" name="textruta 15">
            <a:extLst>
              <a:ext uri="{FF2B5EF4-FFF2-40B4-BE49-F238E27FC236}">
                <a16:creationId xmlns:a16="http://schemas.microsoft.com/office/drawing/2014/main" id="{A26F5DEC-E999-DBE6-6D05-AF34449D70FD}"/>
              </a:ext>
            </a:extLst>
          </p:cNvPr>
          <p:cNvSpPr txBox="1"/>
          <p:nvPr/>
        </p:nvSpPr>
        <p:spPr>
          <a:xfrm>
            <a:off x="826010" y="3146197"/>
            <a:ext cx="4147303" cy="900000"/>
          </a:xfrm>
          <a:prstGeom prst="roundRect">
            <a:avLst/>
          </a:prstGeom>
          <a:solidFill>
            <a:schemeClr val="bg1"/>
          </a:solidFill>
        </p:spPr>
        <p:txBody>
          <a:bodyPr wrap="square" lIns="324000" rIns="252000" rtlCol="0" anchor="ctr">
            <a:noAutofit/>
          </a:bodyPr>
          <a:lstStyle/>
          <a:p>
            <a:pPr algn="ctr"/>
            <a:r>
              <a:rPr lang="en-US" sz="1300" dirty="0">
                <a:solidFill>
                  <a:srgbClr val="092440"/>
                </a:solidFill>
                <a:latin typeface="Abel Pro" panose="02000506030000020004" pitchFamily="50" charset="0"/>
              </a:rPr>
              <a:t>Be able to demonstrate compliance today and historically.</a:t>
            </a:r>
          </a:p>
        </p:txBody>
      </p:sp>
      <p:cxnSp>
        <p:nvCxnSpPr>
          <p:cNvPr id="17" name="Rak koppling 16">
            <a:extLst>
              <a:ext uri="{FF2B5EF4-FFF2-40B4-BE49-F238E27FC236}">
                <a16:creationId xmlns:a16="http://schemas.microsoft.com/office/drawing/2014/main" id="{693AB958-B6E6-17B8-3353-A01CD8144218}"/>
              </a:ext>
            </a:extLst>
          </p:cNvPr>
          <p:cNvCxnSpPr>
            <a:cxnSpLocks/>
          </p:cNvCxnSpPr>
          <p:nvPr/>
        </p:nvCxnSpPr>
        <p:spPr>
          <a:xfrm>
            <a:off x="5262099" y="1532734"/>
            <a:ext cx="1757869" cy="0"/>
          </a:xfrm>
          <a:prstGeom prst="line">
            <a:avLst/>
          </a:prstGeom>
          <a:ln w="53975">
            <a:solidFill>
              <a:srgbClr val="FFC000"/>
            </a:solidFill>
            <a:headEnd type="oval"/>
            <a:tailEnd type="arrow"/>
          </a:ln>
        </p:spPr>
        <p:style>
          <a:lnRef idx="1">
            <a:schemeClr val="accent1"/>
          </a:lnRef>
          <a:fillRef idx="0">
            <a:schemeClr val="accent1"/>
          </a:fillRef>
          <a:effectRef idx="0">
            <a:schemeClr val="accent1"/>
          </a:effectRef>
          <a:fontRef idx="minor">
            <a:schemeClr val="tx1"/>
          </a:fontRef>
        </p:style>
      </p:cxnSp>
      <p:cxnSp>
        <p:nvCxnSpPr>
          <p:cNvPr id="18" name="Rak koppling 17">
            <a:extLst>
              <a:ext uri="{FF2B5EF4-FFF2-40B4-BE49-F238E27FC236}">
                <a16:creationId xmlns:a16="http://schemas.microsoft.com/office/drawing/2014/main" id="{D3C66BBA-B18E-53A2-7CAC-DA72217D99EF}"/>
              </a:ext>
            </a:extLst>
          </p:cNvPr>
          <p:cNvCxnSpPr>
            <a:cxnSpLocks/>
          </p:cNvCxnSpPr>
          <p:nvPr/>
        </p:nvCxnSpPr>
        <p:spPr>
          <a:xfrm>
            <a:off x="5262099" y="2553459"/>
            <a:ext cx="1757869" cy="0"/>
          </a:xfrm>
          <a:prstGeom prst="line">
            <a:avLst/>
          </a:prstGeom>
          <a:ln w="53975">
            <a:solidFill>
              <a:srgbClr val="FFC000"/>
            </a:solidFill>
            <a:headEnd type="oval"/>
            <a:tailEnd type="arrow"/>
          </a:ln>
        </p:spPr>
        <p:style>
          <a:lnRef idx="1">
            <a:schemeClr val="accent1"/>
          </a:lnRef>
          <a:fillRef idx="0">
            <a:schemeClr val="accent1"/>
          </a:fillRef>
          <a:effectRef idx="0">
            <a:schemeClr val="accent1"/>
          </a:effectRef>
          <a:fontRef idx="minor">
            <a:schemeClr val="tx1"/>
          </a:fontRef>
        </p:style>
      </p:cxnSp>
      <p:cxnSp>
        <p:nvCxnSpPr>
          <p:cNvPr id="19" name="Rak koppling 18">
            <a:extLst>
              <a:ext uri="{FF2B5EF4-FFF2-40B4-BE49-F238E27FC236}">
                <a16:creationId xmlns:a16="http://schemas.microsoft.com/office/drawing/2014/main" id="{C666278C-3F90-A0C8-7CC7-ACA58710232E}"/>
              </a:ext>
            </a:extLst>
          </p:cNvPr>
          <p:cNvCxnSpPr>
            <a:cxnSpLocks/>
          </p:cNvCxnSpPr>
          <p:nvPr/>
        </p:nvCxnSpPr>
        <p:spPr>
          <a:xfrm>
            <a:off x="5272610" y="3624101"/>
            <a:ext cx="1747358" cy="0"/>
          </a:xfrm>
          <a:prstGeom prst="line">
            <a:avLst/>
          </a:prstGeom>
          <a:ln w="53975">
            <a:solidFill>
              <a:srgbClr val="FFC000"/>
            </a:solidFill>
            <a:headEnd type="oval"/>
            <a:tailEnd type="arrow"/>
          </a:ln>
        </p:spPr>
        <p:style>
          <a:lnRef idx="1">
            <a:schemeClr val="accent1"/>
          </a:lnRef>
          <a:fillRef idx="0">
            <a:schemeClr val="accent1"/>
          </a:fillRef>
          <a:effectRef idx="0">
            <a:schemeClr val="accent1"/>
          </a:effectRef>
          <a:fontRef idx="minor">
            <a:schemeClr val="tx1"/>
          </a:fontRef>
        </p:style>
      </p:cxnSp>
      <p:cxnSp>
        <p:nvCxnSpPr>
          <p:cNvPr id="20" name="Rak koppling 19">
            <a:extLst>
              <a:ext uri="{FF2B5EF4-FFF2-40B4-BE49-F238E27FC236}">
                <a16:creationId xmlns:a16="http://schemas.microsoft.com/office/drawing/2014/main" id="{E423EB36-A560-B547-F4DD-9462B0EA9523}"/>
              </a:ext>
            </a:extLst>
          </p:cNvPr>
          <p:cNvCxnSpPr>
            <a:cxnSpLocks/>
          </p:cNvCxnSpPr>
          <p:nvPr/>
        </p:nvCxnSpPr>
        <p:spPr>
          <a:xfrm>
            <a:off x="5272610" y="4637551"/>
            <a:ext cx="1747358" cy="0"/>
          </a:xfrm>
          <a:prstGeom prst="line">
            <a:avLst/>
          </a:prstGeom>
          <a:ln w="53975">
            <a:solidFill>
              <a:srgbClr val="FFC000"/>
            </a:solidFill>
            <a:headEnd type="oval"/>
            <a:tailEnd type="arrow"/>
          </a:ln>
        </p:spPr>
        <p:style>
          <a:lnRef idx="1">
            <a:schemeClr val="accent1"/>
          </a:lnRef>
          <a:fillRef idx="0">
            <a:schemeClr val="accent1"/>
          </a:fillRef>
          <a:effectRef idx="0">
            <a:schemeClr val="accent1"/>
          </a:effectRef>
          <a:fontRef idx="minor">
            <a:schemeClr val="tx1"/>
          </a:fontRef>
        </p:style>
      </p:cxnSp>
      <p:cxnSp>
        <p:nvCxnSpPr>
          <p:cNvPr id="21" name="Rak koppling 20">
            <a:extLst>
              <a:ext uri="{FF2B5EF4-FFF2-40B4-BE49-F238E27FC236}">
                <a16:creationId xmlns:a16="http://schemas.microsoft.com/office/drawing/2014/main" id="{B5F46AD4-8BF7-DB0B-7810-64F5E0575F6D}"/>
              </a:ext>
            </a:extLst>
          </p:cNvPr>
          <p:cNvCxnSpPr>
            <a:cxnSpLocks/>
          </p:cNvCxnSpPr>
          <p:nvPr/>
        </p:nvCxnSpPr>
        <p:spPr>
          <a:xfrm>
            <a:off x="5272610" y="5657857"/>
            <a:ext cx="1747358" cy="0"/>
          </a:xfrm>
          <a:prstGeom prst="line">
            <a:avLst/>
          </a:prstGeom>
          <a:ln w="53975">
            <a:solidFill>
              <a:srgbClr val="FFC000"/>
            </a:solidFill>
            <a:headEnd type="oval"/>
            <a:tailEnd type="arrow"/>
          </a:ln>
        </p:spPr>
        <p:style>
          <a:lnRef idx="1">
            <a:schemeClr val="accent1"/>
          </a:lnRef>
          <a:fillRef idx="0">
            <a:schemeClr val="accent1"/>
          </a:fillRef>
          <a:effectRef idx="0">
            <a:schemeClr val="accent1"/>
          </a:effectRef>
          <a:fontRef idx="minor">
            <a:schemeClr val="tx1"/>
          </a:fontRef>
        </p:style>
      </p:cxnSp>
      <p:sp>
        <p:nvSpPr>
          <p:cNvPr id="22" name="textruta 21">
            <a:extLst>
              <a:ext uri="{FF2B5EF4-FFF2-40B4-BE49-F238E27FC236}">
                <a16:creationId xmlns:a16="http://schemas.microsoft.com/office/drawing/2014/main" id="{056176CA-323C-2E84-85AE-CDD6C9996907}"/>
              </a:ext>
            </a:extLst>
          </p:cNvPr>
          <p:cNvSpPr txBox="1"/>
          <p:nvPr/>
        </p:nvSpPr>
        <p:spPr>
          <a:xfrm>
            <a:off x="495092" y="1195183"/>
            <a:ext cx="653400" cy="653400"/>
          </a:xfrm>
          <a:prstGeom prst="ellipse">
            <a:avLst/>
          </a:prstGeom>
          <a:solidFill>
            <a:srgbClr val="092440"/>
          </a:solidFill>
        </p:spPr>
        <p:txBody>
          <a:bodyPr wrap="square" lIns="0" tIns="0" rIns="0" bIns="0" anchor="ctr">
            <a:noAutofit/>
          </a:bodyPr>
          <a:lstStyle/>
          <a:p>
            <a:pPr algn="ctr"/>
            <a:r>
              <a:rPr lang="en-US" dirty="0">
                <a:solidFill>
                  <a:srgbClr val="FFC000"/>
                </a:solidFill>
                <a:latin typeface="Font Awesome 5 Pro Light" panose="02000303000000000000" pitchFamily="50" charset="0"/>
              </a:rPr>
              <a:t></a:t>
            </a:r>
            <a:r>
              <a:rPr lang="en-US" sz="1400" dirty="0">
                <a:solidFill>
                  <a:srgbClr val="FFC000"/>
                </a:solidFill>
                <a:latin typeface="Font Awesome 5 Pro Light" panose="02000303000000000000" pitchFamily="50" charset="0"/>
              </a:rPr>
              <a:t> </a:t>
            </a:r>
          </a:p>
        </p:txBody>
      </p:sp>
      <p:sp>
        <p:nvSpPr>
          <p:cNvPr id="23" name="textruta 22">
            <a:extLst>
              <a:ext uri="{FF2B5EF4-FFF2-40B4-BE49-F238E27FC236}">
                <a16:creationId xmlns:a16="http://schemas.microsoft.com/office/drawing/2014/main" id="{457AAEAC-38B3-A6F4-1D0C-B03179AE77DD}"/>
              </a:ext>
            </a:extLst>
          </p:cNvPr>
          <p:cNvSpPr txBox="1"/>
          <p:nvPr/>
        </p:nvSpPr>
        <p:spPr>
          <a:xfrm>
            <a:off x="495092" y="2218977"/>
            <a:ext cx="653400" cy="653400"/>
          </a:xfrm>
          <a:prstGeom prst="ellipse">
            <a:avLst/>
          </a:prstGeom>
          <a:solidFill>
            <a:srgbClr val="092440"/>
          </a:solidFill>
        </p:spPr>
        <p:txBody>
          <a:bodyPr wrap="square" lIns="0" tIns="0" rIns="0" bIns="0" anchor="ctr">
            <a:noAutofit/>
          </a:bodyPr>
          <a:lstStyle/>
          <a:p>
            <a:pPr algn="ctr"/>
            <a:r>
              <a:rPr lang="en-US" dirty="0">
                <a:solidFill>
                  <a:srgbClr val="FFC000"/>
                </a:solidFill>
                <a:latin typeface="Font Awesome 5 Pro Light" panose="02000303000000000000" pitchFamily="50" charset="0"/>
              </a:rPr>
              <a:t></a:t>
            </a:r>
            <a:endParaRPr lang="en-US" sz="1400" dirty="0">
              <a:solidFill>
                <a:srgbClr val="FFC000"/>
              </a:solidFill>
              <a:latin typeface="Abel Pro" panose="02000506030000020004" pitchFamily="50" charset="0"/>
            </a:endParaRPr>
          </a:p>
        </p:txBody>
      </p:sp>
      <p:sp>
        <p:nvSpPr>
          <p:cNvPr id="24" name="textruta 23">
            <a:extLst>
              <a:ext uri="{FF2B5EF4-FFF2-40B4-BE49-F238E27FC236}">
                <a16:creationId xmlns:a16="http://schemas.microsoft.com/office/drawing/2014/main" id="{ACCCB6D7-3836-349A-7653-5DCB5FAECB50}"/>
              </a:ext>
            </a:extLst>
          </p:cNvPr>
          <p:cNvSpPr txBox="1"/>
          <p:nvPr/>
        </p:nvSpPr>
        <p:spPr>
          <a:xfrm>
            <a:off x="495092" y="3251222"/>
            <a:ext cx="653400" cy="653400"/>
          </a:xfrm>
          <a:prstGeom prst="ellipse">
            <a:avLst/>
          </a:prstGeom>
          <a:solidFill>
            <a:srgbClr val="092440"/>
          </a:solidFill>
        </p:spPr>
        <p:txBody>
          <a:bodyPr wrap="square" lIns="0" tIns="0" rIns="0" bIns="0" anchor="ctr">
            <a:noAutofit/>
          </a:bodyPr>
          <a:lstStyle/>
          <a:p>
            <a:pPr algn="ctr"/>
            <a:r>
              <a:rPr lang="en-US" dirty="0">
                <a:solidFill>
                  <a:srgbClr val="FFC000"/>
                </a:solidFill>
                <a:latin typeface="Font Awesome 5 Pro Light" panose="02000303000000000000" pitchFamily="50" charset="0"/>
              </a:rPr>
              <a:t></a:t>
            </a:r>
            <a:endParaRPr lang="en-US" dirty="0">
              <a:solidFill>
                <a:srgbClr val="FFC000"/>
              </a:solidFill>
              <a:latin typeface="Abel Pro" panose="02000506030000020004" pitchFamily="50" charset="0"/>
            </a:endParaRPr>
          </a:p>
        </p:txBody>
      </p:sp>
      <p:sp>
        <p:nvSpPr>
          <p:cNvPr id="35" name="textruta 34">
            <a:extLst>
              <a:ext uri="{FF2B5EF4-FFF2-40B4-BE49-F238E27FC236}">
                <a16:creationId xmlns:a16="http://schemas.microsoft.com/office/drawing/2014/main" id="{C120C223-73C4-1D14-A617-CAA8B4056DB9}"/>
              </a:ext>
            </a:extLst>
          </p:cNvPr>
          <p:cNvSpPr txBox="1"/>
          <p:nvPr/>
        </p:nvSpPr>
        <p:spPr>
          <a:xfrm>
            <a:off x="495092" y="4296477"/>
            <a:ext cx="653400" cy="653400"/>
          </a:xfrm>
          <a:prstGeom prst="ellipse">
            <a:avLst/>
          </a:prstGeom>
          <a:solidFill>
            <a:srgbClr val="092440"/>
          </a:solidFill>
        </p:spPr>
        <p:txBody>
          <a:bodyPr wrap="square" lIns="0" tIns="0" rIns="0" bIns="0" anchor="ctr">
            <a:noAutofit/>
          </a:bodyPr>
          <a:lstStyle/>
          <a:p>
            <a:pPr algn="ctr"/>
            <a:r>
              <a:rPr lang="en-US" dirty="0">
                <a:solidFill>
                  <a:srgbClr val="FFC000"/>
                </a:solidFill>
                <a:latin typeface="Font Awesome 5 Pro Light" panose="02000303000000000000" pitchFamily="50" charset="0"/>
              </a:rPr>
              <a:t></a:t>
            </a:r>
            <a:endParaRPr lang="en-US" dirty="0">
              <a:solidFill>
                <a:srgbClr val="FFC000"/>
              </a:solidFill>
              <a:latin typeface="Abel Pro" panose="02000506030000020004" pitchFamily="50" charset="0"/>
            </a:endParaRPr>
          </a:p>
        </p:txBody>
      </p:sp>
      <p:sp>
        <p:nvSpPr>
          <p:cNvPr id="36" name="textruta 35">
            <a:extLst>
              <a:ext uri="{FF2B5EF4-FFF2-40B4-BE49-F238E27FC236}">
                <a16:creationId xmlns:a16="http://schemas.microsoft.com/office/drawing/2014/main" id="{4297802B-2799-4A86-2362-F9356FBD6452}"/>
              </a:ext>
            </a:extLst>
          </p:cNvPr>
          <p:cNvSpPr txBox="1"/>
          <p:nvPr/>
        </p:nvSpPr>
        <p:spPr>
          <a:xfrm>
            <a:off x="495092" y="5341733"/>
            <a:ext cx="653400" cy="653400"/>
          </a:xfrm>
          <a:prstGeom prst="ellipse">
            <a:avLst/>
          </a:prstGeom>
          <a:solidFill>
            <a:srgbClr val="092440"/>
          </a:solidFill>
        </p:spPr>
        <p:txBody>
          <a:bodyPr wrap="square" lIns="0" tIns="0" rIns="0" bIns="0" anchor="ctr">
            <a:noAutofit/>
          </a:bodyPr>
          <a:lstStyle/>
          <a:p>
            <a:pPr algn="ctr"/>
            <a:r>
              <a:rPr lang="en-US" dirty="0">
                <a:solidFill>
                  <a:srgbClr val="FFC000"/>
                </a:solidFill>
                <a:latin typeface="Font Awesome 5 Pro Light" panose="02000303000000000000" pitchFamily="50" charset="0"/>
              </a:rPr>
              <a:t></a:t>
            </a:r>
            <a:endParaRPr lang="en-US" dirty="0">
              <a:solidFill>
                <a:srgbClr val="FFC000"/>
              </a:solidFill>
              <a:latin typeface="Abel Pro" panose="02000506030000020004" pitchFamily="50" charset="0"/>
            </a:endParaRPr>
          </a:p>
        </p:txBody>
      </p:sp>
    </p:spTree>
    <p:extLst>
      <p:ext uri="{BB962C8B-B14F-4D97-AF65-F5344CB8AC3E}">
        <p14:creationId xmlns:p14="http://schemas.microsoft.com/office/powerpoint/2010/main" val="1388391091"/>
      </p:ext>
    </p:extLst>
  </p:cSld>
  <p:clrMapOvr>
    <a:masterClrMapping/>
  </p:clrMapOvr>
  <p:transition spd="slow">
    <p:wip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0906571-91A6-574B-67F2-6844815E260F}"/>
              </a:ext>
            </a:extLst>
          </p:cNvPr>
          <p:cNvSpPr>
            <a:spLocks noGrp="1"/>
          </p:cNvSpPr>
          <p:nvPr>
            <p:ph type="title"/>
          </p:nvPr>
        </p:nvSpPr>
        <p:spPr>
          <a:xfrm>
            <a:off x="0" y="245959"/>
            <a:ext cx="3420000" cy="684001"/>
          </a:xfrm>
        </p:spPr>
        <p:txBody>
          <a:bodyPr/>
          <a:lstStyle/>
          <a:p>
            <a:r>
              <a:rPr lang="en-US" dirty="0"/>
              <a:t>Supply chain</a:t>
            </a:r>
          </a:p>
        </p:txBody>
      </p:sp>
      <p:sp>
        <p:nvSpPr>
          <p:cNvPr id="5" name="Rectangle 4">
            <a:hlinkClick r:id="" action="ppaction://noaction"/>
            <a:extLst>
              <a:ext uri="{FF2B5EF4-FFF2-40B4-BE49-F238E27FC236}">
                <a16:creationId xmlns:a16="http://schemas.microsoft.com/office/drawing/2014/main" id="{BB305A0E-B277-E101-D52E-D130C4AF52B3}"/>
              </a:ext>
            </a:extLst>
          </p:cNvPr>
          <p:cNvSpPr/>
          <p:nvPr/>
        </p:nvSpPr>
        <p:spPr>
          <a:xfrm>
            <a:off x="10509337" y="228659"/>
            <a:ext cx="1490597" cy="324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Bildobjekt 13">
            <a:extLst>
              <a:ext uri="{FF2B5EF4-FFF2-40B4-BE49-F238E27FC236}">
                <a16:creationId xmlns:a16="http://schemas.microsoft.com/office/drawing/2014/main" id="{02FDE709-ADD7-DCF6-FFAB-DE2ADC838CB9}"/>
              </a:ext>
            </a:extLst>
          </p:cNvPr>
          <p:cNvPicPr>
            <a:picLocks noChangeAspect="1"/>
          </p:cNvPicPr>
          <p:nvPr/>
        </p:nvPicPr>
        <p:blipFill rotWithShape="1">
          <a:blip r:embed="rId3"/>
          <a:srcRect t="9315" b="7680"/>
          <a:stretch/>
        </p:blipFill>
        <p:spPr>
          <a:xfrm>
            <a:off x="0" y="1090720"/>
            <a:ext cx="12216742" cy="5489416"/>
          </a:xfrm>
          <a:prstGeom prst="rect">
            <a:avLst/>
          </a:prstGeom>
        </p:spPr>
      </p:pic>
      <p:sp>
        <p:nvSpPr>
          <p:cNvPr id="17" name="Rektangel 16">
            <a:extLst>
              <a:ext uri="{FF2B5EF4-FFF2-40B4-BE49-F238E27FC236}">
                <a16:creationId xmlns:a16="http://schemas.microsoft.com/office/drawing/2014/main" id="{888AF579-933C-75FE-E5E3-25AFEFF1D356}"/>
              </a:ext>
            </a:extLst>
          </p:cNvPr>
          <p:cNvSpPr/>
          <p:nvPr/>
        </p:nvSpPr>
        <p:spPr>
          <a:xfrm>
            <a:off x="3420000" y="1910760"/>
            <a:ext cx="3719888" cy="33809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0" rIns="36000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i="0" u="none" strike="noStrike" kern="1200" cap="none" spc="0" normalizeH="0" baseline="0" noProof="0" dirty="0">
                <a:ln>
                  <a:noFill/>
                </a:ln>
                <a:solidFill>
                  <a:srgbClr val="FFC000"/>
                </a:solidFill>
                <a:effectLst/>
                <a:uLnTx/>
                <a:uFillTx/>
                <a:latin typeface="Font Awesome 5 Pro Light" panose="02000303000000000000" pitchFamily="50" charset="0"/>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b="1" dirty="0">
                <a:solidFill>
                  <a:schemeClr val="tx1"/>
                </a:solidFill>
                <a:latin typeface="Abel Pro" panose="02000506030000020004" pitchFamily="2" charset="77"/>
              </a:rPr>
              <a:t>NIS2 applies direct or indirect</a:t>
            </a:r>
            <a:endParaRPr kumimoji="0" lang="en-US" sz="3200" b="1" i="0" u="none" strike="noStrike" kern="1200" cap="none" spc="0" normalizeH="0" baseline="0" noProof="0" dirty="0">
              <a:ln>
                <a:noFill/>
              </a:ln>
              <a:solidFill>
                <a:schemeClr val="tx1"/>
              </a:solidFill>
              <a:effectLst/>
              <a:uLnTx/>
              <a:uFillTx/>
              <a:latin typeface="Abel Pro" panose="02000506030000020004" pitchFamily="2" charset="77"/>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i="0" u="none" strike="noStrike" kern="1200" cap="none" spc="0" normalizeH="0" baseline="0" noProof="0" dirty="0">
                <a:ln>
                  <a:noFill/>
                </a:ln>
                <a:solidFill>
                  <a:schemeClr val="tx1"/>
                </a:solidFill>
                <a:effectLst/>
                <a:uLnTx/>
                <a:uFillTx/>
                <a:latin typeface="Abel Pro" panose="02000506030000020004" pitchFamily="2" charset="77"/>
                <a:ea typeface="+mn-ea"/>
                <a:cs typeface="+mn-cs"/>
              </a:rPr>
              <a:t>Essential </a:t>
            </a:r>
            <a:r>
              <a:rPr lang="en-US" sz="2000" dirty="0">
                <a:solidFill>
                  <a:schemeClr val="tx1"/>
                </a:solidFill>
                <a:latin typeface="Abel Pro" panose="02000506030000020004" pitchFamily="2" charset="77"/>
              </a:rPr>
              <a:t>e</a:t>
            </a:r>
            <a:r>
              <a:rPr kumimoji="0" lang="en-US" sz="2000" i="0" u="none" strike="noStrike" kern="1200" cap="none" spc="0" normalizeH="0" baseline="0" noProof="0" dirty="0" err="1">
                <a:ln>
                  <a:noFill/>
                </a:ln>
                <a:solidFill>
                  <a:schemeClr val="tx1"/>
                </a:solidFill>
                <a:effectLst/>
                <a:uLnTx/>
                <a:uFillTx/>
                <a:latin typeface="Abel Pro" panose="02000506030000020004" pitchFamily="2" charset="77"/>
                <a:ea typeface="+mn-ea"/>
                <a:cs typeface="+mn-cs"/>
              </a:rPr>
              <a:t>ntities</a:t>
            </a:r>
            <a:r>
              <a:rPr kumimoji="0" lang="en-US" sz="2000" i="0" u="none" strike="noStrike" kern="1200" cap="none" spc="0" normalizeH="0" baseline="0" noProof="0" dirty="0">
                <a:ln>
                  <a:noFill/>
                </a:ln>
                <a:solidFill>
                  <a:schemeClr val="tx1"/>
                </a:solidFill>
                <a:effectLst/>
                <a:uLnTx/>
                <a:uFillTx/>
                <a:latin typeface="Abel Pro" panose="02000506030000020004" pitchFamily="2" charset="77"/>
                <a:ea typeface="+mn-ea"/>
                <a:cs typeface="+mn-cs"/>
              </a:rPr>
              <a:t> and Important entities</a:t>
            </a:r>
            <a:r>
              <a:rPr lang="en-US" sz="2000" dirty="0">
                <a:solidFill>
                  <a:schemeClr val="tx1"/>
                </a:solidFill>
                <a:latin typeface="Abel Pro" panose="02000506030000020004" pitchFamily="2" charset="77"/>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solidFill>
                  <a:schemeClr val="tx1"/>
                </a:solidFill>
                <a:latin typeface="Abel Pro" panose="02000506030000020004" pitchFamily="2" charset="77"/>
              </a:rPr>
              <a:t>must secure the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solidFill>
                  <a:schemeClr val="tx1"/>
                </a:solidFill>
                <a:latin typeface="Abel Pro" panose="02000506030000020004" pitchFamily="2" charset="77"/>
              </a:rPr>
              <a:t>entire supply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solidFill>
                  <a:schemeClr val="tx1"/>
                </a:solidFill>
                <a:latin typeface="Abel Pro" panose="02000506030000020004" pitchFamily="2" charset="77"/>
              </a:rPr>
              <a:t>chain.</a:t>
            </a:r>
            <a:endParaRPr kumimoji="0" lang="en-US" sz="2000" i="0" u="none" strike="noStrike" kern="1200" cap="none" spc="0" normalizeH="0" baseline="0" noProof="0" dirty="0">
              <a:ln>
                <a:noFill/>
              </a:ln>
              <a:solidFill>
                <a:schemeClr val="tx1"/>
              </a:solidFill>
              <a:effectLst/>
              <a:uLnTx/>
              <a:uFillTx/>
              <a:latin typeface="Abel Pro" panose="02000506030000020004" pitchFamily="2" charset="77"/>
              <a:ea typeface="+mn-ea"/>
              <a:cs typeface="+mn-cs"/>
            </a:endParaRPr>
          </a:p>
        </p:txBody>
      </p:sp>
    </p:spTree>
    <p:extLst>
      <p:ext uri="{BB962C8B-B14F-4D97-AF65-F5344CB8AC3E}">
        <p14:creationId xmlns:p14="http://schemas.microsoft.com/office/powerpoint/2010/main" val="2250409258"/>
      </p:ext>
    </p:extLst>
  </p:cSld>
  <p:clrMapOvr>
    <a:masterClrMapping/>
  </p:clrMapOvr>
  <p:transition spd="slow">
    <p:wip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ruta 7">
            <a:extLst>
              <a:ext uri="{FF2B5EF4-FFF2-40B4-BE49-F238E27FC236}">
                <a16:creationId xmlns:a16="http://schemas.microsoft.com/office/drawing/2014/main" id="{CA062D47-DAE7-5DD4-0BBF-AE1887F4E3E9}"/>
              </a:ext>
            </a:extLst>
          </p:cNvPr>
          <p:cNvSpPr txBox="1"/>
          <p:nvPr/>
        </p:nvSpPr>
        <p:spPr>
          <a:xfrm>
            <a:off x="0" y="0"/>
            <a:ext cx="8106891" cy="3558576"/>
          </a:xfrm>
          <a:prstGeom prst="rect">
            <a:avLst/>
          </a:prstGeom>
          <a:noFill/>
        </p:spPr>
        <p:txBody>
          <a:bodyPr wrap="none" lIns="1080000" tIns="72000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chemeClr val="accent1"/>
                </a:solidFill>
                <a:effectLst/>
                <a:uLnTx/>
                <a:uFillTx/>
                <a:latin typeface="Abel Pro" panose="02000506030000020004" pitchFamily="50" charset="0"/>
                <a:ea typeface="+mn-ea"/>
                <a:cs typeface="+mn-cs"/>
              </a:rPr>
              <a:t>USE CASES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Abel Pro" panose="02000506030000020004" pitchFamily="50" charset="0"/>
                <a:ea typeface="+mn-ea"/>
                <a:cs typeface="+mn-cs"/>
              </a:rPr>
              <a:t>OT/SCADA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Abel Pro" panose="02000506030000020004" pitchFamily="50" charset="0"/>
                <a:ea typeface="+mn-ea"/>
                <a:cs typeface="+mn-cs"/>
              </a:rPr>
              <a:t>Supervisory Control &amp; Data Acquisition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Abel Pro" panose="02000506030000020004" pitchFamily="50" charset="0"/>
                <a:ea typeface="+mn-ea"/>
                <a:cs typeface="+mn-cs"/>
              </a:rPr>
              <a:t>Operational Technology</a:t>
            </a:r>
          </a:p>
        </p:txBody>
      </p:sp>
    </p:spTree>
    <p:extLst>
      <p:ext uri="{BB962C8B-B14F-4D97-AF65-F5344CB8AC3E}">
        <p14:creationId xmlns:p14="http://schemas.microsoft.com/office/powerpoint/2010/main" val="1604375209"/>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textruta 77">
            <a:extLst>
              <a:ext uri="{FF2B5EF4-FFF2-40B4-BE49-F238E27FC236}">
                <a16:creationId xmlns:a16="http://schemas.microsoft.com/office/drawing/2014/main" id="{62855DA8-53A0-2BED-B58F-D7820284D2EE}"/>
              </a:ext>
            </a:extLst>
          </p:cNvPr>
          <p:cNvSpPr txBox="1"/>
          <p:nvPr/>
        </p:nvSpPr>
        <p:spPr>
          <a:xfrm rot="16200000">
            <a:off x="5175521" y="-1303963"/>
            <a:ext cx="1428340" cy="11360290"/>
          </a:xfrm>
          <a:prstGeom prst="roundRect">
            <a:avLst>
              <a:gd name="adj" fmla="val 7767"/>
            </a:avLst>
          </a:prstGeom>
          <a:solidFill>
            <a:schemeClr val="bg1">
              <a:lumMod val="95000"/>
            </a:schemeClr>
          </a:solidFill>
        </p:spPr>
        <p:txBody>
          <a:bodyPr wrap="square" rtlCol="0" anchor="t">
            <a:noAutofit/>
          </a:bodyPr>
          <a:lstStyle/>
          <a:p>
            <a:pPr algn="ctr"/>
            <a:r>
              <a:rPr lang="en-US" sz="1200" b="1" dirty="0">
                <a:latin typeface="Abel Pro" panose="02000506030000020004" pitchFamily="50" charset="0"/>
              </a:rPr>
              <a:t>Products</a:t>
            </a:r>
          </a:p>
        </p:txBody>
      </p:sp>
      <p:sp>
        <p:nvSpPr>
          <p:cNvPr id="2" name="Rubrik 1">
            <a:extLst>
              <a:ext uri="{FF2B5EF4-FFF2-40B4-BE49-F238E27FC236}">
                <a16:creationId xmlns:a16="http://schemas.microsoft.com/office/drawing/2014/main" id="{E81707FA-604B-56FD-BBA0-67EA8F2BAF53}"/>
              </a:ext>
            </a:extLst>
          </p:cNvPr>
          <p:cNvSpPr>
            <a:spLocks noGrp="1"/>
          </p:cNvSpPr>
          <p:nvPr>
            <p:ph type="title"/>
          </p:nvPr>
        </p:nvSpPr>
        <p:spPr/>
        <p:txBody>
          <a:bodyPr/>
          <a:lstStyle/>
          <a:p>
            <a:r>
              <a:rPr lang="en-US" dirty="0"/>
              <a:t>Attack vector coverage </a:t>
            </a:r>
          </a:p>
        </p:txBody>
      </p:sp>
      <p:sp>
        <p:nvSpPr>
          <p:cNvPr id="4" name="Rektangel: rundade hörn 3">
            <a:extLst>
              <a:ext uri="{FF2B5EF4-FFF2-40B4-BE49-F238E27FC236}">
                <a16:creationId xmlns:a16="http://schemas.microsoft.com/office/drawing/2014/main" id="{72330535-800C-3F97-EF20-915131E32BEE}"/>
              </a:ext>
            </a:extLst>
          </p:cNvPr>
          <p:cNvSpPr/>
          <p:nvPr/>
        </p:nvSpPr>
        <p:spPr>
          <a:xfrm>
            <a:off x="209546" y="1194092"/>
            <a:ext cx="11360291" cy="826543"/>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rgbClr val="092440"/>
                </a:solidFill>
                <a:latin typeface="Abel Pro" panose="02000506030000020004" pitchFamily="50" charset="0"/>
              </a:rPr>
              <a:t>Attack surface</a:t>
            </a:r>
          </a:p>
        </p:txBody>
      </p:sp>
      <p:sp>
        <p:nvSpPr>
          <p:cNvPr id="24" name="textruta 23">
            <a:extLst>
              <a:ext uri="{FF2B5EF4-FFF2-40B4-BE49-F238E27FC236}">
                <a16:creationId xmlns:a16="http://schemas.microsoft.com/office/drawing/2014/main" id="{27A40D55-E53C-1865-4BB2-1A219583DCF4}"/>
              </a:ext>
            </a:extLst>
          </p:cNvPr>
          <p:cNvSpPr txBox="1"/>
          <p:nvPr/>
        </p:nvSpPr>
        <p:spPr>
          <a:xfrm rot="16200000">
            <a:off x="5175523" y="-2841543"/>
            <a:ext cx="1428340" cy="11360290"/>
          </a:xfrm>
          <a:prstGeom prst="roundRect">
            <a:avLst>
              <a:gd name="adj" fmla="val 7767"/>
            </a:avLst>
          </a:prstGeom>
          <a:solidFill>
            <a:schemeClr val="bg1">
              <a:lumMod val="95000"/>
            </a:schemeClr>
          </a:solidFill>
        </p:spPr>
        <p:txBody>
          <a:bodyPr wrap="square" rtlCol="0" anchor="t">
            <a:noAutofit/>
          </a:bodyPr>
          <a:lstStyle/>
          <a:p>
            <a:pPr algn="ctr"/>
            <a:r>
              <a:rPr lang="en-US" sz="1200" b="1" dirty="0">
                <a:latin typeface="Abel Pro" panose="02000506030000020004" pitchFamily="50" charset="0"/>
              </a:rPr>
              <a:t>Attack vectors</a:t>
            </a:r>
          </a:p>
        </p:txBody>
      </p:sp>
      <p:sp>
        <p:nvSpPr>
          <p:cNvPr id="5" name="textruta 4">
            <a:extLst>
              <a:ext uri="{FF2B5EF4-FFF2-40B4-BE49-F238E27FC236}">
                <a16:creationId xmlns:a16="http://schemas.microsoft.com/office/drawing/2014/main" id="{2C1BC835-7616-1BC5-D7A4-073CD16C8C2F}"/>
              </a:ext>
            </a:extLst>
          </p:cNvPr>
          <p:cNvSpPr txBox="1"/>
          <p:nvPr/>
        </p:nvSpPr>
        <p:spPr>
          <a:xfrm>
            <a:off x="819795" y="5536956"/>
            <a:ext cx="10552409" cy="981170"/>
          </a:xfrm>
          <a:prstGeom prst="roundRect">
            <a:avLst/>
          </a:prstGeom>
          <a:solidFill>
            <a:srgbClr val="092440"/>
          </a:solidFill>
        </p:spPr>
        <p:txBody>
          <a:bodyPr wrap="square" rtlCol="0" anchor="ctr">
            <a:noAutofit/>
          </a:bodyPr>
          <a:lstStyle/>
          <a:p>
            <a:pPr algn="ctr"/>
            <a:r>
              <a:rPr lang="en-US" b="1" dirty="0">
                <a:solidFill>
                  <a:srgbClr val="FFC000"/>
                </a:solidFill>
                <a:latin typeface="Abel Pro" panose="02000506030000020004" pitchFamily="50" charset="0"/>
              </a:rPr>
              <a:t>Next-Gen Vulnerability Management Platform</a:t>
            </a:r>
          </a:p>
        </p:txBody>
      </p:sp>
      <p:grpSp>
        <p:nvGrpSpPr>
          <p:cNvPr id="21" name="Grupp 20">
            <a:extLst>
              <a:ext uri="{FF2B5EF4-FFF2-40B4-BE49-F238E27FC236}">
                <a16:creationId xmlns:a16="http://schemas.microsoft.com/office/drawing/2014/main" id="{148124D5-FA82-A78A-6E48-70AFBEC765BF}"/>
              </a:ext>
            </a:extLst>
          </p:cNvPr>
          <p:cNvGrpSpPr/>
          <p:nvPr/>
        </p:nvGrpSpPr>
        <p:grpSpPr>
          <a:xfrm>
            <a:off x="824488" y="2190392"/>
            <a:ext cx="1149441" cy="1189398"/>
            <a:chOff x="801516" y="2946283"/>
            <a:chExt cx="1149441" cy="1189398"/>
          </a:xfrm>
        </p:grpSpPr>
        <p:grpSp>
          <p:nvGrpSpPr>
            <p:cNvPr id="30" name="Grupp 29">
              <a:extLst>
                <a:ext uri="{FF2B5EF4-FFF2-40B4-BE49-F238E27FC236}">
                  <a16:creationId xmlns:a16="http://schemas.microsoft.com/office/drawing/2014/main" id="{F8CC08C6-33C5-3E4C-7E95-960689C34361}"/>
                </a:ext>
              </a:extLst>
            </p:cNvPr>
            <p:cNvGrpSpPr/>
            <p:nvPr/>
          </p:nvGrpSpPr>
          <p:grpSpPr>
            <a:xfrm>
              <a:off x="801516" y="3055681"/>
              <a:ext cx="1080000" cy="1080000"/>
              <a:chOff x="1214073" y="3089068"/>
              <a:chExt cx="1080000" cy="1080000"/>
            </a:xfrm>
          </p:grpSpPr>
          <p:sp>
            <p:nvSpPr>
              <p:cNvPr id="10" name="Rektangel: rundade hörn 9">
                <a:extLst>
                  <a:ext uri="{FF2B5EF4-FFF2-40B4-BE49-F238E27FC236}">
                    <a16:creationId xmlns:a16="http://schemas.microsoft.com/office/drawing/2014/main" id="{9887D31A-4E3D-6EA7-68C4-70996B3EBC5B}"/>
                  </a:ext>
                </a:extLst>
              </p:cNvPr>
              <p:cNvSpPr/>
              <p:nvPr/>
            </p:nvSpPr>
            <p:spPr>
              <a:xfrm>
                <a:off x="1214073" y="3089068"/>
                <a:ext cx="1080000" cy="1080000"/>
              </a:xfrm>
              <a:prstGeom prst="roundRect">
                <a:avLst>
                  <a:gd name="adj" fmla="val 9240"/>
                </a:avLst>
              </a:prstGeom>
              <a:solidFill>
                <a:srgbClr val="09244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C000"/>
                  </a:solidFill>
                  <a:latin typeface="Abel" panose="02000506030000020004" pitchFamily="2" charset="0"/>
                </a:endParaRPr>
              </a:p>
              <a:p>
                <a:pPr algn="ctr"/>
                <a:r>
                  <a:rPr lang="en-US" sz="1100" dirty="0">
                    <a:solidFill>
                      <a:schemeClr val="bg1"/>
                    </a:solidFill>
                    <a:latin typeface="Abel Pro" panose="02000506030000020004" pitchFamily="50" charset="0"/>
                  </a:rPr>
                  <a:t>Business crucial systems</a:t>
                </a:r>
              </a:p>
            </p:txBody>
          </p:sp>
          <p:pic>
            <p:nvPicPr>
              <p:cNvPr id="31" name="Graphic 38">
                <a:extLst>
                  <a:ext uri="{FF2B5EF4-FFF2-40B4-BE49-F238E27FC236}">
                    <a16:creationId xmlns:a16="http://schemas.microsoft.com/office/drawing/2014/main" id="{411620E7-3121-4E35-D0BF-3DC70D34F1F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07769" y="3192969"/>
                <a:ext cx="292608" cy="292608"/>
              </a:xfrm>
              <a:prstGeom prst="rect">
                <a:avLst/>
              </a:prstGeom>
            </p:spPr>
          </p:pic>
        </p:grpSp>
        <p:grpSp>
          <p:nvGrpSpPr>
            <p:cNvPr id="11" name="Grupp 10">
              <a:extLst>
                <a:ext uri="{FF2B5EF4-FFF2-40B4-BE49-F238E27FC236}">
                  <a16:creationId xmlns:a16="http://schemas.microsoft.com/office/drawing/2014/main" id="{C539FE31-60A9-25E0-28F2-2F9B3E9AB1CE}"/>
                </a:ext>
              </a:extLst>
            </p:cNvPr>
            <p:cNvGrpSpPr/>
            <p:nvPr/>
          </p:nvGrpSpPr>
          <p:grpSpPr>
            <a:xfrm>
              <a:off x="1696144" y="2946283"/>
              <a:ext cx="254813" cy="254813"/>
              <a:chOff x="2198539" y="2907663"/>
              <a:chExt cx="254813" cy="254813"/>
            </a:xfrm>
          </p:grpSpPr>
          <p:sp>
            <p:nvSpPr>
              <p:cNvPr id="14" name="Ellips 13">
                <a:extLst>
                  <a:ext uri="{FF2B5EF4-FFF2-40B4-BE49-F238E27FC236}">
                    <a16:creationId xmlns:a16="http://schemas.microsoft.com/office/drawing/2014/main" id="{3E21D856-CA21-9419-04D7-339107219BD5}"/>
                  </a:ext>
                </a:extLst>
              </p:cNvPr>
              <p:cNvSpPr/>
              <p:nvPr/>
            </p:nvSpPr>
            <p:spPr>
              <a:xfrm>
                <a:off x="2198539" y="2907663"/>
                <a:ext cx="254813" cy="254813"/>
              </a:xfrm>
              <a:prstGeom prst="ellipse">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700" dirty="0"/>
              </a:p>
            </p:txBody>
          </p:sp>
          <p:pic>
            <p:nvPicPr>
              <p:cNvPr id="43" name="Graphic 55">
                <a:extLst>
                  <a:ext uri="{FF2B5EF4-FFF2-40B4-BE49-F238E27FC236}">
                    <a16:creationId xmlns:a16="http://schemas.microsoft.com/office/drawing/2014/main" id="{0A8212D3-28EE-3F75-F1F6-DA304E25D076}"/>
                  </a:ext>
                </a:extLst>
              </p:cNvPr>
              <p:cNvPicPr>
                <a:picLocks noChangeAspect="1"/>
              </p:cNvPicPr>
              <p:nvPr/>
            </p:nvPicPr>
            <p:blipFill>
              <a:blip r:embed="rId4">
                <a:biLevel thresh="50000"/>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68432" y="2968746"/>
                <a:ext cx="128241" cy="146560"/>
              </a:xfrm>
              <a:prstGeom prst="rect">
                <a:avLst/>
              </a:prstGeom>
            </p:spPr>
          </p:pic>
        </p:grpSp>
      </p:grpSp>
      <p:pic>
        <p:nvPicPr>
          <p:cNvPr id="7" name="Picture 47" descr="Icon&#10;&#10;Description automatically generated">
            <a:hlinkClick r:id="rId6" action="ppaction://hlinksldjump"/>
            <a:extLst>
              <a:ext uri="{FF2B5EF4-FFF2-40B4-BE49-F238E27FC236}">
                <a16:creationId xmlns:a16="http://schemas.microsoft.com/office/drawing/2014/main" id="{37445A10-5764-8D2D-4286-A57CFAE407D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040381" y="5718570"/>
            <a:ext cx="613604" cy="613604"/>
          </a:xfrm>
          <a:prstGeom prst="rect">
            <a:avLst/>
          </a:prstGeom>
          <a:effectLst/>
        </p:spPr>
      </p:pic>
      <p:sp>
        <p:nvSpPr>
          <p:cNvPr id="8" name="Höger klammerparentes 7">
            <a:extLst>
              <a:ext uri="{FF2B5EF4-FFF2-40B4-BE49-F238E27FC236}">
                <a16:creationId xmlns:a16="http://schemas.microsoft.com/office/drawing/2014/main" id="{25CFF0F9-3E3A-CAD7-EC8E-0C0804D8B2C3}"/>
              </a:ext>
            </a:extLst>
          </p:cNvPr>
          <p:cNvSpPr/>
          <p:nvPr/>
        </p:nvSpPr>
        <p:spPr>
          <a:xfrm rot="5400000">
            <a:off x="5923948" y="21999"/>
            <a:ext cx="354020" cy="10552409"/>
          </a:xfrm>
          <a:prstGeom prst="rightBrace">
            <a:avLst>
              <a:gd name="adj1" fmla="val 43896"/>
              <a:gd name="adj2" fmla="val 50000"/>
            </a:avLst>
          </a:prstGeom>
          <a:ln>
            <a:solidFill>
              <a:srgbClr val="09244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nvGrpSpPr>
          <p:cNvPr id="12" name="Grupp 11">
            <a:extLst>
              <a:ext uri="{FF2B5EF4-FFF2-40B4-BE49-F238E27FC236}">
                <a16:creationId xmlns:a16="http://schemas.microsoft.com/office/drawing/2014/main" id="{4F2B3B64-7AB6-237B-CF33-E896A50F8ECA}"/>
              </a:ext>
            </a:extLst>
          </p:cNvPr>
          <p:cNvGrpSpPr/>
          <p:nvPr/>
        </p:nvGrpSpPr>
        <p:grpSpPr>
          <a:xfrm>
            <a:off x="6726390" y="2190391"/>
            <a:ext cx="1154094" cy="1189399"/>
            <a:chOff x="1984115" y="2946282"/>
            <a:chExt cx="1154094" cy="1189399"/>
          </a:xfrm>
        </p:grpSpPr>
        <p:grpSp>
          <p:nvGrpSpPr>
            <p:cNvPr id="28" name="Grupp 27">
              <a:extLst>
                <a:ext uri="{FF2B5EF4-FFF2-40B4-BE49-F238E27FC236}">
                  <a16:creationId xmlns:a16="http://schemas.microsoft.com/office/drawing/2014/main" id="{72E48BF1-98A7-7B1C-3C70-5A7DA602A35E}"/>
                </a:ext>
              </a:extLst>
            </p:cNvPr>
            <p:cNvGrpSpPr/>
            <p:nvPr/>
          </p:nvGrpSpPr>
          <p:grpSpPr>
            <a:xfrm>
              <a:off x="1984115" y="3055681"/>
              <a:ext cx="1080000" cy="1080000"/>
              <a:chOff x="2396673" y="3106556"/>
              <a:chExt cx="1080000" cy="1080000"/>
            </a:xfrm>
          </p:grpSpPr>
          <p:sp>
            <p:nvSpPr>
              <p:cNvPr id="6" name="Rektangel: rundade hörn 5">
                <a:extLst>
                  <a:ext uri="{FF2B5EF4-FFF2-40B4-BE49-F238E27FC236}">
                    <a16:creationId xmlns:a16="http://schemas.microsoft.com/office/drawing/2014/main" id="{76E9F4BF-45E7-D2E3-8500-5D3AC299014F}"/>
                  </a:ext>
                </a:extLst>
              </p:cNvPr>
              <p:cNvSpPr/>
              <p:nvPr/>
            </p:nvSpPr>
            <p:spPr>
              <a:xfrm>
                <a:off x="2396673" y="3106556"/>
                <a:ext cx="1080000" cy="1080000"/>
              </a:xfrm>
              <a:prstGeom prst="roundRect">
                <a:avLst>
                  <a:gd name="adj" fmla="val 7890"/>
                </a:avLst>
              </a:prstGeom>
              <a:solidFill>
                <a:srgbClr val="09244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C000"/>
                  </a:solidFill>
                  <a:latin typeface="Font Awesome 5 Pro Light" panose="02000303000000000000" pitchFamily="50" charset="0"/>
                </a:endParaRPr>
              </a:p>
              <a:p>
                <a:pPr algn="ctr"/>
                <a:r>
                  <a:rPr lang="en-US" sz="1100" dirty="0">
                    <a:solidFill>
                      <a:schemeClr val="bg1"/>
                    </a:solidFill>
                    <a:latin typeface="Abel Pro" panose="02000506030000020004" pitchFamily="50" charset="0"/>
                  </a:rPr>
                  <a:t>Webb apps</a:t>
                </a:r>
              </a:p>
            </p:txBody>
          </p:sp>
          <p:pic>
            <p:nvPicPr>
              <p:cNvPr id="29" name="Graphic 34">
                <a:extLst>
                  <a:ext uri="{FF2B5EF4-FFF2-40B4-BE49-F238E27FC236}">
                    <a16:creationId xmlns:a16="http://schemas.microsoft.com/office/drawing/2014/main" id="{5DD27E45-3F65-CEBA-93C6-23B397022927}"/>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790369" y="3373952"/>
                <a:ext cx="292608" cy="292608"/>
              </a:xfrm>
              <a:prstGeom prst="rect">
                <a:avLst/>
              </a:prstGeom>
            </p:spPr>
          </p:pic>
        </p:grpSp>
        <p:grpSp>
          <p:nvGrpSpPr>
            <p:cNvPr id="32" name="Grupp 31">
              <a:extLst>
                <a:ext uri="{FF2B5EF4-FFF2-40B4-BE49-F238E27FC236}">
                  <a16:creationId xmlns:a16="http://schemas.microsoft.com/office/drawing/2014/main" id="{72B8778A-E55E-5985-02C1-9456B33BF953}"/>
                </a:ext>
              </a:extLst>
            </p:cNvPr>
            <p:cNvGrpSpPr/>
            <p:nvPr/>
          </p:nvGrpSpPr>
          <p:grpSpPr>
            <a:xfrm>
              <a:off x="2883396" y="2946282"/>
              <a:ext cx="254813" cy="254813"/>
              <a:chOff x="2198539" y="2907663"/>
              <a:chExt cx="254813" cy="254813"/>
            </a:xfrm>
          </p:grpSpPr>
          <p:sp>
            <p:nvSpPr>
              <p:cNvPr id="33" name="Ellips 32">
                <a:extLst>
                  <a:ext uri="{FF2B5EF4-FFF2-40B4-BE49-F238E27FC236}">
                    <a16:creationId xmlns:a16="http://schemas.microsoft.com/office/drawing/2014/main" id="{8016CB38-3AF4-C77C-2B02-6D402B2BA056}"/>
                  </a:ext>
                </a:extLst>
              </p:cNvPr>
              <p:cNvSpPr/>
              <p:nvPr/>
            </p:nvSpPr>
            <p:spPr>
              <a:xfrm>
                <a:off x="2198539" y="2907663"/>
                <a:ext cx="254813" cy="254813"/>
              </a:xfrm>
              <a:prstGeom prst="ellipse">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700" dirty="0"/>
              </a:p>
            </p:txBody>
          </p:sp>
          <p:pic>
            <p:nvPicPr>
              <p:cNvPr id="34" name="Graphic 55">
                <a:extLst>
                  <a:ext uri="{FF2B5EF4-FFF2-40B4-BE49-F238E27FC236}">
                    <a16:creationId xmlns:a16="http://schemas.microsoft.com/office/drawing/2014/main" id="{B2223AFE-A2D8-7568-703F-B9B46E8CA3F7}"/>
                  </a:ext>
                </a:extLst>
              </p:cNvPr>
              <p:cNvPicPr>
                <a:picLocks noChangeAspect="1"/>
              </p:cNvPicPr>
              <p:nvPr/>
            </p:nvPicPr>
            <p:blipFill>
              <a:blip r:embed="rId4">
                <a:biLevel thresh="50000"/>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68432" y="2968746"/>
                <a:ext cx="128241" cy="146560"/>
              </a:xfrm>
              <a:prstGeom prst="rect">
                <a:avLst/>
              </a:prstGeom>
            </p:spPr>
          </p:pic>
        </p:grpSp>
      </p:grpSp>
      <p:grpSp>
        <p:nvGrpSpPr>
          <p:cNvPr id="25" name="Grupp 24">
            <a:extLst>
              <a:ext uri="{FF2B5EF4-FFF2-40B4-BE49-F238E27FC236}">
                <a16:creationId xmlns:a16="http://schemas.microsoft.com/office/drawing/2014/main" id="{7AF060BB-EA5E-3FB1-1395-4E9FE1C32006}"/>
              </a:ext>
            </a:extLst>
          </p:cNvPr>
          <p:cNvGrpSpPr/>
          <p:nvPr/>
        </p:nvGrpSpPr>
        <p:grpSpPr>
          <a:xfrm>
            <a:off x="9105141" y="2187682"/>
            <a:ext cx="1158278" cy="1192108"/>
            <a:chOff x="3167183" y="2943573"/>
            <a:chExt cx="1158278" cy="1192108"/>
          </a:xfrm>
        </p:grpSpPr>
        <p:grpSp>
          <p:nvGrpSpPr>
            <p:cNvPr id="23" name="Grupp 22">
              <a:extLst>
                <a:ext uri="{FF2B5EF4-FFF2-40B4-BE49-F238E27FC236}">
                  <a16:creationId xmlns:a16="http://schemas.microsoft.com/office/drawing/2014/main" id="{9CEFF475-836D-D3CA-5F45-114183ACAB4F}"/>
                </a:ext>
              </a:extLst>
            </p:cNvPr>
            <p:cNvGrpSpPr/>
            <p:nvPr/>
          </p:nvGrpSpPr>
          <p:grpSpPr>
            <a:xfrm>
              <a:off x="3167183" y="3055681"/>
              <a:ext cx="1080000" cy="1080000"/>
              <a:chOff x="3696259" y="3088084"/>
              <a:chExt cx="1080000" cy="1080000"/>
            </a:xfrm>
          </p:grpSpPr>
          <p:sp>
            <p:nvSpPr>
              <p:cNvPr id="54" name="Rektangel: rundade hörn 53">
                <a:extLst>
                  <a:ext uri="{FF2B5EF4-FFF2-40B4-BE49-F238E27FC236}">
                    <a16:creationId xmlns:a16="http://schemas.microsoft.com/office/drawing/2014/main" id="{AF00539D-8DBD-9B84-3105-D3D50102B348}"/>
                  </a:ext>
                </a:extLst>
              </p:cNvPr>
              <p:cNvSpPr/>
              <p:nvPr/>
            </p:nvSpPr>
            <p:spPr>
              <a:xfrm>
                <a:off x="3696259" y="3088084"/>
                <a:ext cx="1080000" cy="1080000"/>
              </a:xfrm>
              <a:prstGeom prst="roundRect">
                <a:avLst>
                  <a:gd name="adj" fmla="val 8228"/>
                </a:avLst>
              </a:prstGeom>
              <a:solidFill>
                <a:srgbClr val="09244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C000"/>
                  </a:solidFill>
                  <a:latin typeface="Font Awesome 5 Pro Light" panose="02000303000000000000" pitchFamily="50" charset="0"/>
                </a:endParaRPr>
              </a:p>
              <a:p>
                <a:pPr algn="ctr"/>
                <a:r>
                  <a:rPr lang="en-US" sz="1100" dirty="0">
                    <a:solidFill>
                      <a:schemeClr val="bg1"/>
                    </a:solidFill>
                    <a:latin typeface="Abel Pro" panose="02000506030000020004" pitchFamily="50" charset="0"/>
                  </a:rPr>
                  <a:t>APIs</a:t>
                </a:r>
              </a:p>
            </p:txBody>
          </p:sp>
          <p:pic>
            <p:nvPicPr>
              <p:cNvPr id="56" name="Graphic 36">
                <a:extLst>
                  <a:ext uri="{FF2B5EF4-FFF2-40B4-BE49-F238E27FC236}">
                    <a16:creationId xmlns:a16="http://schemas.microsoft.com/office/drawing/2014/main" id="{20B0ABF9-7E2D-5436-4AC8-303A2B2424E3}"/>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4089955" y="3391740"/>
                <a:ext cx="292608" cy="292608"/>
              </a:xfrm>
              <a:prstGeom prst="rect">
                <a:avLst/>
              </a:prstGeom>
            </p:spPr>
          </p:pic>
        </p:grpSp>
        <p:grpSp>
          <p:nvGrpSpPr>
            <p:cNvPr id="35" name="Grupp 34">
              <a:extLst>
                <a:ext uri="{FF2B5EF4-FFF2-40B4-BE49-F238E27FC236}">
                  <a16:creationId xmlns:a16="http://schemas.microsoft.com/office/drawing/2014/main" id="{7C3F9C7A-D7C3-05AA-00D2-0A0B79E3FEC7}"/>
                </a:ext>
              </a:extLst>
            </p:cNvPr>
            <p:cNvGrpSpPr/>
            <p:nvPr/>
          </p:nvGrpSpPr>
          <p:grpSpPr>
            <a:xfrm>
              <a:off x="4070648" y="2943573"/>
              <a:ext cx="254813" cy="254813"/>
              <a:chOff x="2198539" y="2907663"/>
              <a:chExt cx="254813" cy="254813"/>
            </a:xfrm>
          </p:grpSpPr>
          <p:sp>
            <p:nvSpPr>
              <p:cNvPr id="50" name="Ellips 49">
                <a:extLst>
                  <a:ext uri="{FF2B5EF4-FFF2-40B4-BE49-F238E27FC236}">
                    <a16:creationId xmlns:a16="http://schemas.microsoft.com/office/drawing/2014/main" id="{36002AD0-8A0A-964C-B4ED-D2E2B8FC5B2F}"/>
                  </a:ext>
                </a:extLst>
              </p:cNvPr>
              <p:cNvSpPr/>
              <p:nvPr/>
            </p:nvSpPr>
            <p:spPr>
              <a:xfrm>
                <a:off x="2198539" y="2907663"/>
                <a:ext cx="254813" cy="254813"/>
              </a:xfrm>
              <a:prstGeom prst="ellipse">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700" dirty="0"/>
              </a:p>
            </p:txBody>
          </p:sp>
          <p:pic>
            <p:nvPicPr>
              <p:cNvPr id="51" name="Graphic 55">
                <a:extLst>
                  <a:ext uri="{FF2B5EF4-FFF2-40B4-BE49-F238E27FC236}">
                    <a16:creationId xmlns:a16="http://schemas.microsoft.com/office/drawing/2014/main" id="{606C45EB-0ED2-9887-0DF5-18A22E270C5D}"/>
                  </a:ext>
                </a:extLst>
              </p:cNvPr>
              <p:cNvPicPr>
                <a:picLocks noChangeAspect="1"/>
              </p:cNvPicPr>
              <p:nvPr/>
            </p:nvPicPr>
            <p:blipFill>
              <a:blip r:embed="rId4">
                <a:biLevel thresh="50000"/>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68432" y="2968746"/>
                <a:ext cx="128241" cy="146560"/>
              </a:xfrm>
              <a:prstGeom prst="rect">
                <a:avLst/>
              </a:prstGeom>
            </p:spPr>
          </p:pic>
        </p:grpSp>
      </p:grpSp>
      <p:grpSp>
        <p:nvGrpSpPr>
          <p:cNvPr id="26" name="Grupp 25">
            <a:extLst>
              <a:ext uri="{FF2B5EF4-FFF2-40B4-BE49-F238E27FC236}">
                <a16:creationId xmlns:a16="http://schemas.microsoft.com/office/drawing/2014/main" id="{98A6D675-246E-6728-1761-9E814794F0CB}"/>
              </a:ext>
            </a:extLst>
          </p:cNvPr>
          <p:cNvGrpSpPr/>
          <p:nvPr/>
        </p:nvGrpSpPr>
        <p:grpSpPr>
          <a:xfrm>
            <a:off x="5549057" y="2194638"/>
            <a:ext cx="1148551" cy="1185152"/>
            <a:chOff x="4353672" y="2950529"/>
            <a:chExt cx="1148551" cy="1185152"/>
          </a:xfrm>
        </p:grpSpPr>
        <p:grpSp>
          <p:nvGrpSpPr>
            <p:cNvPr id="22" name="Grupp 21">
              <a:extLst>
                <a:ext uri="{FF2B5EF4-FFF2-40B4-BE49-F238E27FC236}">
                  <a16:creationId xmlns:a16="http://schemas.microsoft.com/office/drawing/2014/main" id="{BF5CEFFD-3C32-0A8C-1FFB-F7B18B92AD3B}"/>
                </a:ext>
              </a:extLst>
            </p:cNvPr>
            <p:cNvGrpSpPr/>
            <p:nvPr/>
          </p:nvGrpSpPr>
          <p:grpSpPr>
            <a:xfrm>
              <a:off x="4353672" y="3055681"/>
              <a:ext cx="1080000" cy="1080000"/>
              <a:chOff x="4995845" y="3106556"/>
              <a:chExt cx="1080000" cy="1080000"/>
            </a:xfrm>
          </p:grpSpPr>
          <p:sp>
            <p:nvSpPr>
              <p:cNvPr id="15" name="Rektangel: rundade hörn 14">
                <a:extLst>
                  <a:ext uri="{FF2B5EF4-FFF2-40B4-BE49-F238E27FC236}">
                    <a16:creationId xmlns:a16="http://schemas.microsoft.com/office/drawing/2014/main" id="{18110793-1EBD-BEDB-3458-5A48CBC2D775}"/>
                  </a:ext>
                </a:extLst>
              </p:cNvPr>
              <p:cNvSpPr/>
              <p:nvPr/>
            </p:nvSpPr>
            <p:spPr>
              <a:xfrm>
                <a:off x="4995845" y="3106556"/>
                <a:ext cx="1080000" cy="1080000"/>
              </a:xfrm>
              <a:prstGeom prst="roundRect">
                <a:avLst>
                  <a:gd name="adj" fmla="val 9240"/>
                </a:avLst>
              </a:prstGeom>
              <a:solidFill>
                <a:srgbClr val="09244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C000"/>
                  </a:solidFill>
                  <a:latin typeface="Font Awesome 5 Pro Light" panose="02000303000000000000" pitchFamily="50" charset="0"/>
                </a:endParaRPr>
              </a:p>
              <a:p>
                <a:pPr algn="ctr"/>
                <a:r>
                  <a:rPr lang="en-US" sz="1100" dirty="0">
                    <a:solidFill>
                      <a:schemeClr val="bg1"/>
                    </a:solidFill>
                    <a:latin typeface="Abel Pro" panose="02000506030000020004" pitchFamily="50" charset="0"/>
                  </a:rPr>
                  <a:t>Mobile computers</a:t>
                </a:r>
              </a:p>
            </p:txBody>
          </p:sp>
          <p:pic>
            <p:nvPicPr>
              <p:cNvPr id="38" name="Graphic 32">
                <a:extLst>
                  <a:ext uri="{FF2B5EF4-FFF2-40B4-BE49-F238E27FC236}">
                    <a16:creationId xmlns:a16="http://schemas.microsoft.com/office/drawing/2014/main" id="{8609858B-6B49-B86A-553A-5B62FFF7923A}"/>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5352965" y="3279177"/>
                <a:ext cx="365760" cy="292608"/>
              </a:xfrm>
              <a:prstGeom prst="rect">
                <a:avLst/>
              </a:prstGeom>
            </p:spPr>
          </p:pic>
        </p:grpSp>
        <p:grpSp>
          <p:nvGrpSpPr>
            <p:cNvPr id="52" name="Grupp 51">
              <a:extLst>
                <a:ext uri="{FF2B5EF4-FFF2-40B4-BE49-F238E27FC236}">
                  <a16:creationId xmlns:a16="http://schemas.microsoft.com/office/drawing/2014/main" id="{6791188A-7AE2-33DB-A453-F4AC8F762ACC}"/>
                </a:ext>
              </a:extLst>
            </p:cNvPr>
            <p:cNvGrpSpPr/>
            <p:nvPr/>
          </p:nvGrpSpPr>
          <p:grpSpPr>
            <a:xfrm>
              <a:off x="5247410" y="2950529"/>
              <a:ext cx="254813" cy="254813"/>
              <a:chOff x="2198539" y="2907663"/>
              <a:chExt cx="254813" cy="254813"/>
            </a:xfrm>
          </p:grpSpPr>
          <p:sp>
            <p:nvSpPr>
              <p:cNvPr id="53" name="Ellips 52">
                <a:extLst>
                  <a:ext uri="{FF2B5EF4-FFF2-40B4-BE49-F238E27FC236}">
                    <a16:creationId xmlns:a16="http://schemas.microsoft.com/office/drawing/2014/main" id="{05726651-0AF1-ADEC-94B7-C7C3E5892019}"/>
                  </a:ext>
                </a:extLst>
              </p:cNvPr>
              <p:cNvSpPr/>
              <p:nvPr/>
            </p:nvSpPr>
            <p:spPr>
              <a:xfrm>
                <a:off x="2198539" y="2907663"/>
                <a:ext cx="254813" cy="254813"/>
              </a:xfrm>
              <a:prstGeom prst="ellipse">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700" dirty="0"/>
              </a:p>
            </p:txBody>
          </p:sp>
          <p:pic>
            <p:nvPicPr>
              <p:cNvPr id="58" name="Graphic 55">
                <a:extLst>
                  <a:ext uri="{FF2B5EF4-FFF2-40B4-BE49-F238E27FC236}">
                    <a16:creationId xmlns:a16="http://schemas.microsoft.com/office/drawing/2014/main" id="{EE26E2EC-D460-80FB-CB87-8675BC3FB00F}"/>
                  </a:ext>
                </a:extLst>
              </p:cNvPr>
              <p:cNvPicPr>
                <a:picLocks noChangeAspect="1"/>
              </p:cNvPicPr>
              <p:nvPr/>
            </p:nvPicPr>
            <p:blipFill>
              <a:blip r:embed="rId4">
                <a:biLevel thresh="50000"/>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68432" y="2968746"/>
                <a:ext cx="128241" cy="146560"/>
              </a:xfrm>
              <a:prstGeom prst="rect">
                <a:avLst/>
              </a:prstGeom>
            </p:spPr>
          </p:pic>
        </p:grpSp>
      </p:grpSp>
      <p:grpSp>
        <p:nvGrpSpPr>
          <p:cNvPr id="27" name="Grupp 26">
            <a:extLst>
              <a:ext uri="{FF2B5EF4-FFF2-40B4-BE49-F238E27FC236}">
                <a16:creationId xmlns:a16="http://schemas.microsoft.com/office/drawing/2014/main" id="{9EA5A770-6341-ED75-A530-1ED987B121B2}"/>
              </a:ext>
            </a:extLst>
          </p:cNvPr>
          <p:cNvGrpSpPr/>
          <p:nvPr/>
        </p:nvGrpSpPr>
        <p:grpSpPr>
          <a:xfrm>
            <a:off x="2002711" y="2197529"/>
            <a:ext cx="1138825" cy="1182261"/>
            <a:chOff x="5540161" y="2953420"/>
            <a:chExt cx="1138825" cy="1182261"/>
          </a:xfrm>
        </p:grpSpPr>
        <p:grpSp>
          <p:nvGrpSpPr>
            <p:cNvPr id="18" name="Grupp 17">
              <a:extLst>
                <a:ext uri="{FF2B5EF4-FFF2-40B4-BE49-F238E27FC236}">
                  <a16:creationId xmlns:a16="http://schemas.microsoft.com/office/drawing/2014/main" id="{BB316FC1-27DF-D31A-0D40-C92F02FE9857}"/>
                </a:ext>
              </a:extLst>
            </p:cNvPr>
            <p:cNvGrpSpPr/>
            <p:nvPr/>
          </p:nvGrpSpPr>
          <p:grpSpPr>
            <a:xfrm>
              <a:off x="5540161" y="3055681"/>
              <a:ext cx="1080000" cy="1080000"/>
              <a:chOff x="6295431" y="3106556"/>
              <a:chExt cx="1080000" cy="1080000"/>
            </a:xfrm>
          </p:grpSpPr>
          <p:sp>
            <p:nvSpPr>
              <p:cNvPr id="19" name="Rektangel: rundade hörn 18">
                <a:extLst>
                  <a:ext uri="{FF2B5EF4-FFF2-40B4-BE49-F238E27FC236}">
                    <a16:creationId xmlns:a16="http://schemas.microsoft.com/office/drawing/2014/main" id="{581E563C-8745-F12B-B943-4F41C8F6C360}"/>
                  </a:ext>
                </a:extLst>
              </p:cNvPr>
              <p:cNvSpPr/>
              <p:nvPr/>
            </p:nvSpPr>
            <p:spPr>
              <a:xfrm>
                <a:off x="6295431" y="3106556"/>
                <a:ext cx="1080000" cy="1080000"/>
              </a:xfrm>
              <a:prstGeom prst="roundRect">
                <a:avLst>
                  <a:gd name="adj" fmla="val 8565"/>
                </a:avLst>
              </a:prstGeom>
              <a:solidFill>
                <a:srgbClr val="092440"/>
              </a:solidFill>
              <a:ln w="6350">
                <a:noFill/>
              </a:ln>
            </p:spPr>
            <p:style>
              <a:lnRef idx="2">
                <a:schemeClr val="accent1">
                  <a:shade val="50000"/>
                </a:schemeClr>
              </a:lnRef>
              <a:fillRef idx="1">
                <a:schemeClr val="accent1"/>
              </a:fillRef>
              <a:effectRef idx="0">
                <a:schemeClr val="accent1"/>
              </a:effectRef>
              <a:fontRef idx="minor">
                <a:schemeClr val="lt1"/>
              </a:fontRef>
            </p:style>
            <p:txBody>
              <a:bodyPr tIns="90000" rtlCol="0" anchor="ctr"/>
              <a:lstStyle/>
              <a:p>
                <a:pPr algn="ctr"/>
                <a:endParaRPr lang="en-US" dirty="0">
                  <a:solidFill>
                    <a:srgbClr val="FFC000"/>
                  </a:solidFill>
                  <a:latin typeface="Font Awesome 5 Pro Light" panose="02000303000000000000" pitchFamily="50" charset="0"/>
                </a:endParaRPr>
              </a:p>
              <a:p>
                <a:pPr algn="ctr"/>
                <a:r>
                  <a:rPr lang="en-US" sz="1100" dirty="0">
                    <a:solidFill>
                      <a:schemeClr val="bg1"/>
                    </a:solidFill>
                    <a:latin typeface="Abel Pro" panose="02000506030000020004" pitchFamily="50" charset="0"/>
                  </a:rPr>
                  <a:t>OT/SCADA</a:t>
                </a:r>
              </a:p>
            </p:txBody>
          </p:sp>
          <p:pic>
            <p:nvPicPr>
              <p:cNvPr id="39" name="Graphic 40">
                <a:extLst>
                  <a:ext uri="{FF2B5EF4-FFF2-40B4-BE49-F238E27FC236}">
                    <a16:creationId xmlns:a16="http://schemas.microsoft.com/office/drawing/2014/main" id="{36CCD8A6-AA96-A878-F333-C0E6369049E5}"/>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6652551" y="3373309"/>
                <a:ext cx="365760" cy="292608"/>
              </a:xfrm>
              <a:prstGeom prst="rect">
                <a:avLst/>
              </a:prstGeom>
            </p:spPr>
          </p:pic>
        </p:grpSp>
        <p:grpSp>
          <p:nvGrpSpPr>
            <p:cNvPr id="59" name="Grupp 58">
              <a:extLst>
                <a:ext uri="{FF2B5EF4-FFF2-40B4-BE49-F238E27FC236}">
                  <a16:creationId xmlns:a16="http://schemas.microsoft.com/office/drawing/2014/main" id="{17F43D9B-F690-A781-DD2E-3925E71154F4}"/>
                </a:ext>
              </a:extLst>
            </p:cNvPr>
            <p:cNvGrpSpPr/>
            <p:nvPr/>
          </p:nvGrpSpPr>
          <p:grpSpPr>
            <a:xfrm>
              <a:off x="6424173" y="2953420"/>
              <a:ext cx="254813" cy="254813"/>
              <a:chOff x="2198539" y="2907663"/>
              <a:chExt cx="254813" cy="254813"/>
            </a:xfrm>
          </p:grpSpPr>
          <p:sp>
            <p:nvSpPr>
              <p:cNvPr id="60" name="Ellips 59">
                <a:extLst>
                  <a:ext uri="{FF2B5EF4-FFF2-40B4-BE49-F238E27FC236}">
                    <a16:creationId xmlns:a16="http://schemas.microsoft.com/office/drawing/2014/main" id="{F459B6B5-6D17-65CC-957E-3BE7CCED85D1}"/>
                  </a:ext>
                </a:extLst>
              </p:cNvPr>
              <p:cNvSpPr/>
              <p:nvPr/>
            </p:nvSpPr>
            <p:spPr>
              <a:xfrm>
                <a:off x="2198539" y="2907663"/>
                <a:ext cx="254813" cy="254813"/>
              </a:xfrm>
              <a:prstGeom prst="ellipse">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700" dirty="0"/>
              </a:p>
            </p:txBody>
          </p:sp>
          <p:pic>
            <p:nvPicPr>
              <p:cNvPr id="61" name="Graphic 55">
                <a:extLst>
                  <a:ext uri="{FF2B5EF4-FFF2-40B4-BE49-F238E27FC236}">
                    <a16:creationId xmlns:a16="http://schemas.microsoft.com/office/drawing/2014/main" id="{3A97EEC2-4513-A390-7332-055FA9FBC20D}"/>
                  </a:ext>
                </a:extLst>
              </p:cNvPr>
              <p:cNvPicPr>
                <a:picLocks noChangeAspect="1"/>
              </p:cNvPicPr>
              <p:nvPr/>
            </p:nvPicPr>
            <p:blipFill>
              <a:blip r:embed="rId4">
                <a:biLevel thresh="50000"/>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68432" y="2968746"/>
                <a:ext cx="128241" cy="146560"/>
              </a:xfrm>
              <a:prstGeom prst="rect">
                <a:avLst/>
              </a:prstGeom>
            </p:spPr>
          </p:pic>
        </p:grpSp>
      </p:grpSp>
      <p:grpSp>
        <p:nvGrpSpPr>
          <p:cNvPr id="37" name="Grupp 36">
            <a:extLst>
              <a:ext uri="{FF2B5EF4-FFF2-40B4-BE49-F238E27FC236}">
                <a16:creationId xmlns:a16="http://schemas.microsoft.com/office/drawing/2014/main" id="{C5E1B6A7-B730-80BB-E8CA-C4E76C1ED9AF}"/>
              </a:ext>
            </a:extLst>
          </p:cNvPr>
          <p:cNvGrpSpPr/>
          <p:nvPr/>
        </p:nvGrpSpPr>
        <p:grpSpPr>
          <a:xfrm>
            <a:off x="3170318" y="2184594"/>
            <a:ext cx="1158592" cy="1195196"/>
            <a:chOff x="6726650" y="2940485"/>
            <a:chExt cx="1158592" cy="1195196"/>
          </a:xfrm>
        </p:grpSpPr>
        <p:grpSp>
          <p:nvGrpSpPr>
            <p:cNvPr id="17" name="Grupp 16">
              <a:extLst>
                <a:ext uri="{FF2B5EF4-FFF2-40B4-BE49-F238E27FC236}">
                  <a16:creationId xmlns:a16="http://schemas.microsoft.com/office/drawing/2014/main" id="{913BAEB1-3BAA-C3E9-7D3D-856B551E5798}"/>
                </a:ext>
              </a:extLst>
            </p:cNvPr>
            <p:cNvGrpSpPr/>
            <p:nvPr/>
          </p:nvGrpSpPr>
          <p:grpSpPr>
            <a:xfrm>
              <a:off x="6726650" y="3055681"/>
              <a:ext cx="1080000" cy="1080000"/>
              <a:chOff x="7595017" y="3106556"/>
              <a:chExt cx="1080000" cy="1080000"/>
            </a:xfrm>
          </p:grpSpPr>
          <p:sp>
            <p:nvSpPr>
              <p:cNvPr id="20" name="Rektangel: rundade hörn 19">
                <a:extLst>
                  <a:ext uri="{FF2B5EF4-FFF2-40B4-BE49-F238E27FC236}">
                    <a16:creationId xmlns:a16="http://schemas.microsoft.com/office/drawing/2014/main" id="{B6D4CF00-4549-E52A-5A99-2D96021883EF}"/>
                  </a:ext>
                </a:extLst>
              </p:cNvPr>
              <p:cNvSpPr/>
              <p:nvPr/>
            </p:nvSpPr>
            <p:spPr>
              <a:xfrm>
                <a:off x="7595017" y="3106556"/>
                <a:ext cx="1080000" cy="1080000"/>
              </a:xfrm>
              <a:prstGeom prst="roundRect">
                <a:avLst>
                  <a:gd name="adj" fmla="val 8903"/>
                </a:avLst>
              </a:prstGeom>
              <a:solidFill>
                <a:srgbClr val="09244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C000"/>
                  </a:solidFill>
                  <a:latin typeface="Font Awesome 5 Pro Light" panose="02000303000000000000" pitchFamily="50" charset="0"/>
                </a:endParaRPr>
              </a:p>
              <a:p>
                <a:pPr algn="ctr"/>
                <a:r>
                  <a:rPr lang="en-US" sz="1100" dirty="0">
                    <a:solidFill>
                      <a:schemeClr val="bg1"/>
                    </a:solidFill>
                    <a:latin typeface="Abel Pro" panose="02000506030000020004" pitchFamily="50" charset="0"/>
                  </a:rPr>
                  <a:t>Office networks &amp; equipment</a:t>
                </a:r>
              </a:p>
            </p:txBody>
          </p:sp>
          <p:pic>
            <p:nvPicPr>
              <p:cNvPr id="40" name="Graphic 42">
                <a:extLst>
                  <a:ext uri="{FF2B5EF4-FFF2-40B4-BE49-F238E27FC236}">
                    <a16:creationId xmlns:a16="http://schemas.microsoft.com/office/drawing/2014/main" id="{F5C8D8EB-A32F-0AE2-6A34-EF72F6739FBE}"/>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7970425" y="3287377"/>
                <a:ext cx="329184" cy="292608"/>
              </a:xfrm>
              <a:prstGeom prst="rect">
                <a:avLst/>
              </a:prstGeom>
            </p:spPr>
          </p:pic>
        </p:grpSp>
        <p:grpSp>
          <p:nvGrpSpPr>
            <p:cNvPr id="62" name="Grupp 61">
              <a:extLst>
                <a:ext uri="{FF2B5EF4-FFF2-40B4-BE49-F238E27FC236}">
                  <a16:creationId xmlns:a16="http://schemas.microsoft.com/office/drawing/2014/main" id="{BC4E7855-CA4C-E354-577F-98EB4FB134E5}"/>
                </a:ext>
              </a:extLst>
            </p:cNvPr>
            <p:cNvGrpSpPr/>
            <p:nvPr/>
          </p:nvGrpSpPr>
          <p:grpSpPr>
            <a:xfrm>
              <a:off x="7630429" y="2940485"/>
              <a:ext cx="254813" cy="254813"/>
              <a:chOff x="2198539" y="2907663"/>
              <a:chExt cx="254813" cy="254813"/>
            </a:xfrm>
          </p:grpSpPr>
          <p:sp>
            <p:nvSpPr>
              <p:cNvPr id="63" name="Ellips 62">
                <a:extLst>
                  <a:ext uri="{FF2B5EF4-FFF2-40B4-BE49-F238E27FC236}">
                    <a16:creationId xmlns:a16="http://schemas.microsoft.com/office/drawing/2014/main" id="{84EB758F-0485-E098-B57C-10C935B1AD0F}"/>
                  </a:ext>
                </a:extLst>
              </p:cNvPr>
              <p:cNvSpPr/>
              <p:nvPr/>
            </p:nvSpPr>
            <p:spPr>
              <a:xfrm>
                <a:off x="2198539" y="2907663"/>
                <a:ext cx="254813" cy="254813"/>
              </a:xfrm>
              <a:prstGeom prst="ellipse">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700" dirty="0"/>
              </a:p>
            </p:txBody>
          </p:sp>
          <p:pic>
            <p:nvPicPr>
              <p:cNvPr id="64" name="Graphic 55">
                <a:extLst>
                  <a:ext uri="{FF2B5EF4-FFF2-40B4-BE49-F238E27FC236}">
                    <a16:creationId xmlns:a16="http://schemas.microsoft.com/office/drawing/2014/main" id="{4BE20B3B-9987-3F73-5902-F70A1DD54372}"/>
                  </a:ext>
                </a:extLst>
              </p:cNvPr>
              <p:cNvPicPr>
                <a:picLocks noChangeAspect="1"/>
              </p:cNvPicPr>
              <p:nvPr/>
            </p:nvPicPr>
            <p:blipFill>
              <a:blip r:embed="rId4">
                <a:biLevel thresh="50000"/>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68432" y="2968746"/>
                <a:ext cx="128241" cy="146560"/>
              </a:xfrm>
              <a:prstGeom prst="rect">
                <a:avLst/>
              </a:prstGeom>
            </p:spPr>
          </p:pic>
        </p:grpSp>
      </p:grpSp>
      <p:grpSp>
        <p:nvGrpSpPr>
          <p:cNvPr id="41" name="Grupp 40">
            <a:extLst>
              <a:ext uri="{FF2B5EF4-FFF2-40B4-BE49-F238E27FC236}">
                <a16:creationId xmlns:a16="http://schemas.microsoft.com/office/drawing/2014/main" id="{FE801019-DFD8-36BB-F1DB-9EDD19AFBF31}"/>
              </a:ext>
            </a:extLst>
          </p:cNvPr>
          <p:cNvGrpSpPr/>
          <p:nvPr/>
        </p:nvGrpSpPr>
        <p:grpSpPr>
          <a:xfrm>
            <a:off x="7913453" y="2178599"/>
            <a:ext cx="1167093" cy="1189240"/>
            <a:chOff x="7909075" y="2946441"/>
            <a:chExt cx="1167093" cy="1189240"/>
          </a:xfrm>
        </p:grpSpPr>
        <p:grpSp>
          <p:nvGrpSpPr>
            <p:cNvPr id="16" name="Grupp 15">
              <a:extLst>
                <a:ext uri="{FF2B5EF4-FFF2-40B4-BE49-F238E27FC236}">
                  <a16:creationId xmlns:a16="http://schemas.microsoft.com/office/drawing/2014/main" id="{FEEBF8B9-AA5E-920E-2FE4-92E90A34E04A}"/>
                </a:ext>
              </a:extLst>
            </p:cNvPr>
            <p:cNvGrpSpPr/>
            <p:nvPr/>
          </p:nvGrpSpPr>
          <p:grpSpPr>
            <a:xfrm>
              <a:off x="7909075" y="3055681"/>
              <a:ext cx="1080000" cy="1080000"/>
              <a:chOff x="8894603" y="3106556"/>
              <a:chExt cx="1080000" cy="1080000"/>
            </a:xfrm>
          </p:grpSpPr>
          <p:sp>
            <p:nvSpPr>
              <p:cNvPr id="3" name="Rektangel: rundade hörn 2">
                <a:extLst>
                  <a:ext uri="{FF2B5EF4-FFF2-40B4-BE49-F238E27FC236}">
                    <a16:creationId xmlns:a16="http://schemas.microsoft.com/office/drawing/2014/main" id="{DC4426C8-BFC2-7ACF-B10C-008B62DFDBC9}"/>
                  </a:ext>
                </a:extLst>
              </p:cNvPr>
              <p:cNvSpPr/>
              <p:nvPr/>
            </p:nvSpPr>
            <p:spPr>
              <a:xfrm>
                <a:off x="8894603" y="3106556"/>
                <a:ext cx="1080000" cy="1080000"/>
              </a:xfrm>
              <a:prstGeom prst="roundRect">
                <a:avLst>
                  <a:gd name="adj" fmla="val 9915"/>
                </a:avLst>
              </a:prstGeom>
              <a:solidFill>
                <a:srgbClr val="092440"/>
              </a:solidFill>
              <a:ln w="6350">
                <a:noFill/>
              </a:ln>
            </p:spPr>
            <p:style>
              <a:lnRef idx="2">
                <a:schemeClr val="accent1">
                  <a:shade val="50000"/>
                </a:schemeClr>
              </a:lnRef>
              <a:fillRef idx="1">
                <a:schemeClr val="accent1"/>
              </a:fillRef>
              <a:effectRef idx="0">
                <a:schemeClr val="accent1"/>
              </a:effectRef>
              <a:fontRef idx="minor">
                <a:schemeClr val="lt1"/>
              </a:fontRef>
            </p:style>
            <p:txBody>
              <a:bodyPr tIns="90000" rtlCol="0" anchor="ctr"/>
              <a:lstStyle/>
              <a:p>
                <a:pPr algn="ctr"/>
                <a:endParaRPr lang="en-US" dirty="0">
                  <a:solidFill>
                    <a:srgbClr val="FFC000"/>
                  </a:solidFill>
                  <a:latin typeface="Font Awesome 5 Pro Light" panose="02000303000000000000" pitchFamily="50" charset="0"/>
                </a:endParaRPr>
              </a:p>
              <a:p>
                <a:pPr algn="ctr"/>
                <a:r>
                  <a:rPr lang="en-US" sz="1100" dirty="0">
                    <a:solidFill>
                      <a:schemeClr val="bg1"/>
                    </a:solidFill>
                    <a:latin typeface="Abel Pro" panose="02000506030000020004" pitchFamily="50" charset="0"/>
                  </a:rPr>
                  <a:t>Cloud infrastructure &amp; services</a:t>
                </a:r>
              </a:p>
            </p:txBody>
          </p:sp>
          <p:pic>
            <p:nvPicPr>
              <p:cNvPr id="42" name="Graphic 44">
                <a:extLst>
                  <a:ext uri="{FF2B5EF4-FFF2-40B4-BE49-F238E27FC236}">
                    <a16:creationId xmlns:a16="http://schemas.microsoft.com/office/drawing/2014/main" id="{A3577F2A-6A5A-8F1E-A464-546A8DAF9DE8}"/>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9251723" y="3251971"/>
                <a:ext cx="365760" cy="292608"/>
              </a:xfrm>
              <a:prstGeom prst="rect">
                <a:avLst/>
              </a:prstGeom>
            </p:spPr>
          </p:pic>
        </p:grpSp>
        <p:grpSp>
          <p:nvGrpSpPr>
            <p:cNvPr id="65" name="Grupp 64">
              <a:extLst>
                <a:ext uri="{FF2B5EF4-FFF2-40B4-BE49-F238E27FC236}">
                  <a16:creationId xmlns:a16="http://schemas.microsoft.com/office/drawing/2014/main" id="{35B8088D-D550-D4F7-2985-A83FA42AF4F5}"/>
                </a:ext>
              </a:extLst>
            </p:cNvPr>
            <p:cNvGrpSpPr/>
            <p:nvPr/>
          </p:nvGrpSpPr>
          <p:grpSpPr>
            <a:xfrm>
              <a:off x="8821355" y="2946441"/>
              <a:ext cx="254813" cy="254813"/>
              <a:chOff x="2198539" y="2907663"/>
              <a:chExt cx="254813" cy="254813"/>
            </a:xfrm>
          </p:grpSpPr>
          <p:sp>
            <p:nvSpPr>
              <p:cNvPr id="66" name="Ellips 65">
                <a:extLst>
                  <a:ext uri="{FF2B5EF4-FFF2-40B4-BE49-F238E27FC236}">
                    <a16:creationId xmlns:a16="http://schemas.microsoft.com/office/drawing/2014/main" id="{EC52528F-D64E-4F40-6BAA-0EFECD59752F}"/>
                  </a:ext>
                </a:extLst>
              </p:cNvPr>
              <p:cNvSpPr/>
              <p:nvPr/>
            </p:nvSpPr>
            <p:spPr>
              <a:xfrm>
                <a:off x="2198539" y="2907663"/>
                <a:ext cx="254813" cy="254813"/>
              </a:xfrm>
              <a:prstGeom prst="ellipse">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700" dirty="0"/>
              </a:p>
            </p:txBody>
          </p:sp>
          <p:pic>
            <p:nvPicPr>
              <p:cNvPr id="67" name="Graphic 55">
                <a:extLst>
                  <a:ext uri="{FF2B5EF4-FFF2-40B4-BE49-F238E27FC236}">
                    <a16:creationId xmlns:a16="http://schemas.microsoft.com/office/drawing/2014/main" id="{9013B151-40BA-1845-C03E-DE9FB7E91285}"/>
                  </a:ext>
                </a:extLst>
              </p:cNvPr>
              <p:cNvPicPr>
                <a:picLocks noChangeAspect="1"/>
              </p:cNvPicPr>
              <p:nvPr/>
            </p:nvPicPr>
            <p:blipFill>
              <a:blip r:embed="rId4">
                <a:biLevel thresh="50000"/>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68432" y="2968746"/>
                <a:ext cx="128241" cy="146560"/>
              </a:xfrm>
              <a:prstGeom prst="rect">
                <a:avLst/>
              </a:prstGeom>
            </p:spPr>
          </p:pic>
        </p:grpSp>
      </p:grpSp>
      <p:grpSp>
        <p:nvGrpSpPr>
          <p:cNvPr id="45" name="Grupp 44">
            <a:extLst>
              <a:ext uri="{FF2B5EF4-FFF2-40B4-BE49-F238E27FC236}">
                <a16:creationId xmlns:a16="http://schemas.microsoft.com/office/drawing/2014/main" id="{23C67D3A-095A-F5E2-DB0A-D5BE0F3157B7}"/>
              </a:ext>
            </a:extLst>
          </p:cNvPr>
          <p:cNvGrpSpPr/>
          <p:nvPr/>
        </p:nvGrpSpPr>
        <p:grpSpPr>
          <a:xfrm>
            <a:off x="10292204" y="2184594"/>
            <a:ext cx="1154483" cy="1195196"/>
            <a:chOff x="9091500" y="2940485"/>
            <a:chExt cx="1154483" cy="1195196"/>
          </a:xfrm>
        </p:grpSpPr>
        <p:grpSp>
          <p:nvGrpSpPr>
            <p:cNvPr id="13" name="Grupp 12">
              <a:extLst>
                <a:ext uri="{FF2B5EF4-FFF2-40B4-BE49-F238E27FC236}">
                  <a16:creationId xmlns:a16="http://schemas.microsoft.com/office/drawing/2014/main" id="{C2DDE340-EEA7-13E5-3432-41FB3866D7E4}"/>
                </a:ext>
              </a:extLst>
            </p:cNvPr>
            <p:cNvGrpSpPr/>
            <p:nvPr/>
          </p:nvGrpSpPr>
          <p:grpSpPr>
            <a:xfrm>
              <a:off x="9091500" y="3055681"/>
              <a:ext cx="1080000" cy="1080000"/>
              <a:chOff x="10194190" y="3106556"/>
              <a:chExt cx="1080000" cy="1080000"/>
            </a:xfrm>
          </p:grpSpPr>
          <p:sp>
            <p:nvSpPr>
              <p:cNvPr id="36" name="Rektangel: rundade hörn 35">
                <a:extLst>
                  <a:ext uri="{FF2B5EF4-FFF2-40B4-BE49-F238E27FC236}">
                    <a16:creationId xmlns:a16="http://schemas.microsoft.com/office/drawing/2014/main" id="{95C9C638-41C0-28BC-8AAF-5F811F688B0C}"/>
                  </a:ext>
                </a:extLst>
              </p:cNvPr>
              <p:cNvSpPr/>
              <p:nvPr/>
            </p:nvSpPr>
            <p:spPr>
              <a:xfrm>
                <a:off x="10194190" y="3106556"/>
                <a:ext cx="1080000" cy="1080000"/>
              </a:xfrm>
              <a:prstGeom prst="roundRect">
                <a:avLst>
                  <a:gd name="adj" fmla="val 8903"/>
                </a:avLst>
              </a:prstGeom>
              <a:solidFill>
                <a:srgbClr val="09244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C000"/>
                  </a:solidFill>
                  <a:latin typeface="Font Awesome 5 Pro Light" panose="02000303000000000000" pitchFamily="50" charset="0"/>
                </a:endParaRPr>
              </a:p>
              <a:p>
                <a:pPr algn="ctr"/>
                <a:r>
                  <a:rPr lang="en-US" sz="1100" dirty="0">
                    <a:solidFill>
                      <a:schemeClr val="bg1"/>
                    </a:solidFill>
                    <a:latin typeface="Abel Pro" panose="02000506030000020004" pitchFamily="50" charset="0"/>
                  </a:rPr>
                  <a:t>Users</a:t>
                </a:r>
              </a:p>
            </p:txBody>
          </p:sp>
          <p:pic>
            <p:nvPicPr>
              <p:cNvPr id="44" name="Graphic 46">
                <a:extLst>
                  <a:ext uri="{FF2B5EF4-FFF2-40B4-BE49-F238E27FC236}">
                    <a16:creationId xmlns:a16="http://schemas.microsoft.com/office/drawing/2014/main" id="{E77F7B30-07EC-35F2-E99E-04AB70BB170A}"/>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10551310" y="3398275"/>
                <a:ext cx="365760" cy="292608"/>
              </a:xfrm>
              <a:prstGeom prst="rect">
                <a:avLst/>
              </a:prstGeom>
            </p:spPr>
          </p:pic>
        </p:grpSp>
        <p:grpSp>
          <p:nvGrpSpPr>
            <p:cNvPr id="68" name="Grupp 67">
              <a:extLst>
                <a:ext uri="{FF2B5EF4-FFF2-40B4-BE49-F238E27FC236}">
                  <a16:creationId xmlns:a16="http://schemas.microsoft.com/office/drawing/2014/main" id="{C42E73A2-6A59-57B4-4BAF-2119B52670D2}"/>
                </a:ext>
              </a:extLst>
            </p:cNvPr>
            <p:cNvGrpSpPr/>
            <p:nvPr/>
          </p:nvGrpSpPr>
          <p:grpSpPr>
            <a:xfrm>
              <a:off x="9991170" y="2940485"/>
              <a:ext cx="254813" cy="254813"/>
              <a:chOff x="2198539" y="2907663"/>
              <a:chExt cx="254813" cy="254813"/>
            </a:xfrm>
          </p:grpSpPr>
          <p:sp>
            <p:nvSpPr>
              <p:cNvPr id="69" name="Ellips 68">
                <a:extLst>
                  <a:ext uri="{FF2B5EF4-FFF2-40B4-BE49-F238E27FC236}">
                    <a16:creationId xmlns:a16="http://schemas.microsoft.com/office/drawing/2014/main" id="{C1EA9B2B-8AF4-4C99-C9A9-23A2EA3B70B7}"/>
                  </a:ext>
                </a:extLst>
              </p:cNvPr>
              <p:cNvSpPr/>
              <p:nvPr/>
            </p:nvSpPr>
            <p:spPr>
              <a:xfrm>
                <a:off x="2198539" y="2907663"/>
                <a:ext cx="254813" cy="254813"/>
              </a:xfrm>
              <a:prstGeom prst="ellipse">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700" dirty="0"/>
              </a:p>
            </p:txBody>
          </p:sp>
          <p:pic>
            <p:nvPicPr>
              <p:cNvPr id="70" name="Graphic 55">
                <a:extLst>
                  <a:ext uri="{FF2B5EF4-FFF2-40B4-BE49-F238E27FC236}">
                    <a16:creationId xmlns:a16="http://schemas.microsoft.com/office/drawing/2014/main" id="{8AE2CB68-901F-5F99-7D67-30990774B48F}"/>
                  </a:ext>
                </a:extLst>
              </p:cNvPr>
              <p:cNvPicPr>
                <a:picLocks noChangeAspect="1"/>
              </p:cNvPicPr>
              <p:nvPr/>
            </p:nvPicPr>
            <p:blipFill>
              <a:blip r:embed="rId4">
                <a:biLevel thresh="50000"/>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68432" y="2968746"/>
                <a:ext cx="128241" cy="146560"/>
              </a:xfrm>
              <a:prstGeom prst="rect">
                <a:avLst/>
              </a:prstGeom>
            </p:spPr>
          </p:pic>
        </p:grpSp>
      </p:grpSp>
      <p:grpSp>
        <p:nvGrpSpPr>
          <p:cNvPr id="46" name="Grupp 45">
            <a:extLst>
              <a:ext uri="{FF2B5EF4-FFF2-40B4-BE49-F238E27FC236}">
                <a16:creationId xmlns:a16="http://schemas.microsoft.com/office/drawing/2014/main" id="{0CC347EA-A0A6-2420-CB4B-0935BA24DAE4}"/>
              </a:ext>
            </a:extLst>
          </p:cNvPr>
          <p:cNvGrpSpPr/>
          <p:nvPr/>
        </p:nvGrpSpPr>
        <p:grpSpPr>
          <a:xfrm>
            <a:off x="4357692" y="2194638"/>
            <a:ext cx="1162583" cy="1185152"/>
            <a:chOff x="10273925" y="2950529"/>
            <a:chExt cx="1162583" cy="1185152"/>
          </a:xfrm>
        </p:grpSpPr>
        <p:sp>
          <p:nvSpPr>
            <p:cNvPr id="9" name="Rektangel: rundade hörn 8">
              <a:extLst>
                <a:ext uri="{FF2B5EF4-FFF2-40B4-BE49-F238E27FC236}">
                  <a16:creationId xmlns:a16="http://schemas.microsoft.com/office/drawing/2014/main" id="{AB890E4F-441D-712A-4455-3C29E3174BA2}"/>
                </a:ext>
              </a:extLst>
            </p:cNvPr>
            <p:cNvSpPr/>
            <p:nvPr/>
          </p:nvSpPr>
          <p:spPr>
            <a:xfrm>
              <a:off x="10273925" y="3055681"/>
              <a:ext cx="1080000" cy="1080000"/>
            </a:xfrm>
            <a:prstGeom prst="roundRect">
              <a:avLst>
                <a:gd name="adj" fmla="val 8565"/>
              </a:avLst>
            </a:prstGeom>
            <a:solidFill>
              <a:srgbClr val="092440"/>
            </a:solidFill>
            <a:ln w="6350">
              <a:noFill/>
            </a:ln>
          </p:spPr>
          <p:style>
            <a:lnRef idx="2">
              <a:schemeClr val="accent1">
                <a:shade val="50000"/>
              </a:schemeClr>
            </a:lnRef>
            <a:fillRef idx="1">
              <a:schemeClr val="accent1"/>
            </a:fillRef>
            <a:effectRef idx="0">
              <a:schemeClr val="accent1"/>
            </a:effectRef>
            <a:fontRef idx="minor">
              <a:schemeClr val="lt1"/>
            </a:fontRef>
          </p:style>
          <p:txBody>
            <a:bodyPr tIns="90000" rtlCol="0" anchor="ctr"/>
            <a:lstStyle/>
            <a:p>
              <a:pPr algn="ctr"/>
              <a:r>
                <a:rPr lang="en-US" sz="2000" dirty="0">
                  <a:solidFill>
                    <a:srgbClr val="FFC000"/>
                  </a:solidFill>
                  <a:latin typeface="Font Awesome 5 Pro Light" panose="02000303000000000000" pitchFamily="50" charset="0"/>
                </a:rPr>
                <a:t></a:t>
              </a:r>
            </a:p>
            <a:p>
              <a:pPr algn="ctr"/>
              <a:r>
                <a:rPr lang="en-US" sz="1200" dirty="0">
                  <a:solidFill>
                    <a:schemeClr val="bg1"/>
                  </a:solidFill>
                  <a:latin typeface="Abel Pro" panose="02000506030000020004" pitchFamily="50" charset="0"/>
                </a:rPr>
                <a:t>IoT</a:t>
              </a:r>
            </a:p>
          </p:txBody>
        </p:sp>
        <p:grpSp>
          <p:nvGrpSpPr>
            <p:cNvPr id="71" name="Grupp 70">
              <a:extLst>
                <a:ext uri="{FF2B5EF4-FFF2-40B4-BE49-F238E27FC236}">
                  <a16:creationId xmlns:a16="http://schemas.microsoft.com/office/drawing/2014/main" id="{BE74B24E-5D94-E109-EF72-AE4043E1FB53}"/>
                </a:ext>
              </a:extLst>
            </p:cNvPr>
            <p:cNvGrpSpPr/>
            <p:nvPr/>
          </p:nvGrpSpPr>
          <p:grpSpPr>
            <a:xfrm>
              <a:off x="11181695" y="2950529"/>
              <a:ext cx="254813" cy="254813"/>
              <a:chOff x="2198539" y="2907663"/>
              <a:chExt cx="254813" cy="254813"/>
            </a:xfrm>
          </p:grpSpPr>
          <p:sp>
            <p:nvSpPr>
              <p:cNvPr id="72" name="Ellips 71">
                <a:extLst>
                  <a:ext uri="{FF2B5EF4-FFF2-40B4-BE49-F238E27FC236}">
                    <a16:creationId xmlns:a16="http://schemas.microsoft.com/office/drawing/2014/main" id="{F33D603E-CE48-523C-B6B4-4F5FF727CCA5}"/>
                  </a:ext>
                </a:extLst>
              </p:cNvPr>
              <p:cNvSpPr/>
              <p:nvPr/>
            </p:nvSpPr>
            <p:spPr>
              <a:xfrm>
                <a:off x="2198539" y="2907663"/>
                <a:ext cx="254813" cy="254813"/>
              </a:xfrm>
              <a:prstGeom prst="ellipse">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700" dirty="0"/>
              </a:p>
            </p:txBody>
          </p:sp>
          <p:pic>
            <p:nvPicPr>
              <p:cNvPr id="73" name="Graphic 55">
                <a:extLst>
                  <a:ext uri="{FF2B5EF4-FFF2-40B4-BE49-F238E27FC236}">
                    <a16:creationId xmlns:a16="http://schemas.microsoft.com/office/drawing/2014/main" id="{7726C487-275D-FD31-4A66-03319CF4F802}"/>
                  </a:ext>
                </a:extLst>
              </p:cNvPr>
              <p:cNvPicPr>
                <a:picLocks noChangeAspect="1"/>
              </p:cNvPicPr>
              <p:nvPr/>
            </p:nvPicPr>
            <p:blipFill>
              <a:blip r:embed="rId4">
                <a:biLevel thresh="50000"/>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68432" y="2968746"/>
                <a:ext cx="128241" cy="146560"/>
              </a:xfrm>
              <a:prstGeom prst="rect">
                <a:avLst/>
              </a:prstGeom>
            </p:spPr>
          </p:pic>
        </p:grpSp>
      </p:grpSp>
      <p:sp>
        <p:nvSpPr>
          <p:cNvPr id="47" name="Rektangel: rundade hörn 46">
            <a:hlinkClick r:id="rId22" action="ppaction://hlinksldjump"/>
            <a:extLst>
              <a:ext uri="{FF2B5EF4-FFF2-40B4-BE49-F238E27FC236}">
                <a16:creationId xmlns:a16="http://schemas.microsoft.com/office/drawing/2014/main" id="{8413BE6E-8DF2-8BD9-97BB-E437AF0BA583}"/>
              </a:ext>
            </a:extLst>
          </p:cNvPr>
          <p:cNvSpPr/>
          <p:nvPr/>
        </p:nvSpPr>
        <p:spPr>
          <a:xfrm>
            <a:off x="6726635" y="3911349"/>
            <a:ext cx="1080000" cy="934981"/>
          </a:xfrm>
          <a:prstGeom prst="roundRect">
            <a:avLst>
              <a:gd name="adj" fmla="val 10664"/>
            </a:avLst>
          </a:prstGeom>
          <a:solidFill>
            <a:srgbClr val="827C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latin typeface="Abel Pro" panose="02000506030000020004" pitchFamily="50" charset="0"/>
              </a:rPr>
              <a:t>Web Application Scanning</a:t>
            </a:r>
          </a:p>
        </p:txBody>
      </p:sp>
      <p:sp>
        <p:nvSpPr>
          <p:cNvPr id="48" name="Rektangel: rundade hörn 47">
            <a:hlinkClick r:id="rId23" action="ppaction://hlinksldjump"/>
            <a:extLst>
              <a:ext uri="{FF2B5EF4-FFF2-40B4-BE49-F238E27FC236}">
                <a16:creationId xmlns:a16="http://schemas.microsoft.com/office/drawing/2014/main" id="{66095013-9F93-EF18-B35F-BF01C4A58B32}"/>
              </a:ext>
            </a:extLst>
          </p:cNvPr>
          <p:cNvSpPr/>
          <p:nvPr/>
        </p:nvSpPr>
        <p:spPr>
          <a:xfrm>
            <a:off x="822559" y="3911349"/>
            <a:ext cx="5806741" cy="934981"/>
          </a:xfrm>
          <a:prstGeom prst="roundRect">
            <a:avLst>
              <a:gd name="adj" fmla="val 11477"/>
            </a:avLst>
          </a:prstGeom>
          <a:solidFill>
            <a:srgbClr val="83B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latin typeface="Abel Pro" panose="02000506030000020004" pitchFamily="50" charset="0"/>
              </a:rPr>
              <a:t>System &amp; Network Scanning</a:t>
            </a:r>
          </a:p>
        </p:txBody>
      </p:sp>
      <p:sp>
        <p:nvSpPr>
          <p:cNvPr id="49" name="Rektangel: rundade hörn 48">
            <a:hlinkClick r:id="rId24" action="ppaction://hlinksldjump"/>
            <a:extLst>
              <a:ext uri="{FF2B5EF4-FFF2-40B4-BE49-F238E27FC236}">
                <a16:creationId xmlns:a16="http://schemas.microsoft.com/office/drawing/2014/main" id="{F732149F-8087-ADC9-29F3-E45A33C5D59F}"/>
              </a:ext>
            </a:extLst>
          </p:cNvPr>
          <p:cNvSpPr/>
          <p:nvPr/>
        </p:nvSpPr>
        <p:spPr>
          <a:xfrm>
            <a:off x="10291510" y="3911349"/>
            <a:ext cx="1080000" cy="934981"/>
          </a:xfrm>
          <a:prstGeom prst="roundRect">
            <a:avLst>
              <a:gd name="adj" fmla="val 11276"/>
            </a:avLst>
          </a:prstGeom>
          <a:solidFill>
            <a:srgbClr val="80B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latin typeface="Abel Pro" panose="02000506030000020004" pitchFamily="50" charset="0"/>
              </a:rPr>
              <a:t>Phishing &amp; Awareness Training</a:t>
            </a:r>
          </a:p>
        </p:txBody>
      </p:sp>
      <p:sp>
        <p:nvSpPr>
          <p:cNvPr id="55" name="Rektangel: rundade hörn 54">
            <a:hlinkClick r:id="rId25" action="ppaction://hlinksldjump"/>
            <a:extLst>
              <a:ext uri="{FF2B5EF4-FFF2-40B4-BE49-F238E27FC236}">
                <a16:creationId xmlns:a16="http://schemas.microsoft.com/office/drawing/2014/main" id="{A1813972-709D-630E-D53C-06781B077DCD}"/>
              </a:ext>
            </a:extLst>
          </p:cNvPr>
          <p:cNvSpPr/>
          <p:nvPr/>
        </p:nvSpPr>
        <p:spPr>
          <a:xfrm>
            <a:off x="7913697" y="3911349"/>
            <a:ext cx="1080000" cy="934981"/>
          </a:xfrm>
          <a:prstGeom prst="roundRect">
            <a:avLst>
              <a:gd name="adj" fmla="val 11093"/>
            </a:avLst>
          </a:prstGeom>
          <a:solidFill>
            <a:srgbClr val="C072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latin typeface="Abel Pro" panose="02000506030000020004" pitchFamily="50" charset="0"/>
              </a:rPr>
              <a:t>Cloud Scanning</a:t>
            </a:r>
          </a:p>
        </p:txBody>
      </p:sp>
      <p:sp>
        <p:nvSpPr>
          <p:cNvPr id="57" name="Rektangel: rundade hörn 56">
            <a:hlinkClick r:id="rId26" action="ppaction://hlinksldjump"/>
            <a:extLst>
              <a:ext uri="{FF2B5EF4-FFF2-40B4-BE49-F238E27FC236}">
                <a16:creationId xmlns:a16="http://schemas.microsoft.com/office/drawing/2014/main" id="{F72F9341-75FD-9538-9135-F9EB62DA74EB}"/>
              </a:ext>
            </a:extLst>
          </p:cNvPr>
          <p:cNvSpPr/>
          <p:nvPr/>
        </p:nvSpPr>
        <p:spPr>
          <a:xfrm>
            <a:off x="9104448" y="3911349"/>
            <a:ext cx="1080000" cy="934981"/>
          </a:xfrm>
          <a:prstGeom prst="roundRect">
            <a:avLst>
              <a:gd name="adj" fmla="val 11276"/>
            </a:avLst>
          </a:prstGeom>
          <a:solidFill>
            <a:srgbClr val="8E7C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latin typeface="Abel Pro" panose="02000506030000020004" pitchFamily="50" charset="0"/>
              </a:rPr>
              <a:t>API Scanning</a:t>
            </a:r>
          </a:p>
        </p:txBody>
      </p:sp>
      <p:sp>
        <p:nvSpPr>
          <p:cNvPr id="79" name="Rektangel 78">
            <a:extLst>
              <a:ext uri="{FF2B5EF4-FFF2-40B4-BE49-F238E27FC236}">
                <a16:creationId xmlns:a16="http://schemas.microsoft.com/office/drawing/2014/main" id="{A6A5D0A2-BBFE-1BB1-3DEA-65A9EF73A32D}"/>
              </a:ext>
            </a:extLst>
          </p:cNvPr>
          <p:cNvSpPr/>
          <p:nvPr/>
        </p:nvSpPr>
        <p:spPr>
          <a:xfrm>
            <a:off x="0" y="5095668"/>
            <a:ext cx="12192000" cy="1660761"/>
          </a:xfrm>
          <a:prstGeom prst="rect">
            <a:avLst/>
          </a:prstGeom>
          <a:solidFill>
            <a:schemeClr val="bg1">
              <a:alpha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Tree>
    <p:extLst>
      <p:ext uri="{BB962C8B-B14F-4D97-AF65-F5344CB8AC3E}">
        <p14:creationId xmlns:p14="http://schemas.microsoft.com/office/powerpoint/2010/main" val="288169368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fade">
                                      <p:cBhvr>
                                        <p:cTn id="7" dur="500"/>
                                        <p:tgtEl>
                                          <p:spTgt spid="7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fade">
                                      <p:cBhvr>
                                        <p:cTn id="10" dur="500"/>
                                        <p:tgtEl>
                                          <p:spTgt spid="4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500"/>
                                        <p:tgtEl>
                                          <p:spTgt spid="4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fade">
                                      <p:cBhvr>
                                        <p:cTn id="16" dur="500"/>
                                        <p:tgtEl>
                                          <p:spTgt spid="4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fade">
                                      <p:cBhvr>
                                        <p:cTn id="19" dur="500"/>
                                        <p:tgtEl>
                                          <p:spTgt spid="5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7"/>
                                        </p:tgtEl>
                                        <p:attrNameLst>
                                          <p:attrName>style.visibility</p:attrName>
                                        </p:attrNameLst>
                                      </p:cBhvr>
                                      <p:to>
                                        <p:strVal val="visible"/>
                                      </p:to>
                                    </p:set>
                                    <p:animEffect transition="in" filter="fade">
                                      <p:cBhvr>
                                        <p:cTn id="22" dur="500"/>
                                        <p:tgtEl>
                                          <p:spTgt spid="5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79"/>
                                        </p:tgtEl>
                                        <p:attrNameLst>
                                          <p:attrName>style.visibility</p:attrName>
                                        </p:attrNameLst>
                                      </p:cBhvr>
                                      <p:to>
                                        <p:strVal val="visible"/>
                                      </p:to>
                                    </p:set>
                                    <p:animEffect transition="in" filter="fade">
                                      <p:cBhvr>
                                        <p:cTn id="25"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47" grpId="0" animBg="1"/>
      <p:bldP spid="48" grpId="0" animBg="1"/>
      <p:bldP spid="49" grpId="0" animBg="1"/>
      <p:bldP spid="55" grpId="0" animBg="1"/>
      <p:bldP spid="57" grpId="0" animBg="1"/>
      <p:bldP spid="79"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ruta 12">
            <a:extLst>
              <a:ext uri="{FF2B5EF4-FFF2-40B4-BE49-F238E27FC236}">
                <a16:creationId xmlns:a16="http://schemas.microsoft.com/office/drawing/2014/main" id="{8075C771-046D-49C0-9E7F-9DF57DD99BA1}"/>
              </a:ext>
            </a:extLst>
          </p:cNvPr>
          <p:cNvSpPr txBox="1">
            <a:spLocks/>
          </p:cNvSpPr>
          <p:nvPr/>
        </p:nvSpPr>
        <p:spPr>
          <a:xfrm>
            <a:off x="6096000" y="1413142"/>
            <a:ext cx="4027002" cy="4824526"/>
          </a:xfrm>
          <a:prstGeom prst="rect">
            <a:avLst/>
          </a:prstGeom>
          <a:noFill/>
        </p:spPr>
        <p:txBody>
          <a:bodyPr wrap="square" lIns="360000" tIns="0" rIns="36000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FFC000"/>
                </a:solidFill>
                <a:effectLst/>
                <a:uLnTx/>
                <a:uFillTx/>
                <a:latin typeface="Abel Pro" panose="02000506030000020004" pitchFamily="50" charset="0"/>
                <a:ea typeface="+mn-ea"/>
                <a:cs typeface="+mn-cs"/>
              </a:rPr>
              <a:t>The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FFC000"/>
                </a:solidFill>
                <a:effectLst/>
                <a:uLnTx/>
                <a:uFillTx/>
                <a:latin typeface="Abel Pro" panose="02000506030000020004" pitchFamily="50" charset="0"/>
                <a:ea typeface="+mn-ea"/>
                <a:cs typeface="+mn-cs"/>
              </a:rPr>
              <a:t>Stuxnet worm sabotage</a:t>
            </a:r>
          </a:p>
          <a:p>
            <a:pPr marL="800100" lvl="1" indent="-342900">
              <a:buFont typeface="Arial" panose="020B0604020202020204" pitchFamily="34" charset="0"/>
              <a:buChar char="•"/>
              <a:defRPr/>
            </a:pPr>
            <a:r>
              <a:rPr kumimoji="0" lang="en-US" sz="1600" b="0" i="0" u="none" strike="noStrike" kern="1200" cap="none" spc="0" normalizeH="0" baseline="0" noProof="0" dirty="0">
                <a:ln>
                  <a:noFill/>
                </a:ln>
                <a:solidFill>
                  <a:srgbClr val="092440"/>
                </a:solidFill>
                <a:effectLst/>
                <a:uLnTx/>
                <a:uFillTx/>
                <a:latin typeface="Abel" panose="02000506030000020004" pitchFamily="2" charset="0"/>
                <a:ea typeface="+mn-ea"/>
                <a:cs typeface="+mn-cs"/>
              </a:rPr>
              <a:t>The malicious computer worm, was first officially uncovered in 2010.</a:t>
            </a:r>
          </a:p>
          <a:p>
            <a:pPr marL="800100" lvl="1" indent="-342900">
              <a:buFont typeface="Arial" panose="020B0604020202020204" pitchFamily="34" charset="0"/>
              <a:buChar char="•"/>
              <a:defRPr/>
            </a:pPr>
            <a:r>
              <a:rPr kumimoji="0" lang="en-US" sz="1600" b="0" i="0" u="none" strike="noStrike" kern="1200" cap="none" spc="0" normalizeH="0" baseline="0" noProof="0" dirty="0">
                <a:ln>
                  <a:noFill/>
                </a:ln>
                <a:solidFill>
                  <a:srgbClr val="092440"/>
                </a:solidFill>
                <a:effectLst/>
                <a:uLnTx/>
                <a:uFillTx/>
                <a:latin typeface="Abel" panose="02000506030000020004" pitchFamily="2" charset="0"/>
                <a:ea typeface="+mn-ea"/>
                <a:cs typeface="+mn-cs"/>
              </a:rPr>
              <a:t>Used to attack a uranium enrichment facility at Iran’s nuclear site.</a:t>
            </a:r>
          </a:p>
          <a:p>
            <a:pPr marL="800100" lvl="1" indent="-342900">
              <a:buFont typeface="Arial" panose="020B0604020202020204" pitchFamily="34" charset="0"/>
              <a:buChar char="•"/>
              <a:defRPr/>
            </a:pPr>
            <a:r>
              <a:rPr kumimoji="0" lang="en-US" sz="1600" b="0" i="0" u="none" strike="noStrike" kern="1200" cap="none" spc="0" normalizeH="0" baseline="0" noProof="0" dirty="0">
                <a:ln>
                  <a:noFill/>
                </a:ln>
                <a:solidFill>
                  <a:srgbClr val="092440"/>
                </a:solidFill>
                <a:effectLst/>
                <a:uLnTx/>
                <a:uFillTx/>
                <a:latin typeface="Abel" panose="02000506030000020004" pitchFamily="2" charset="0"/>
                <a:ea typeface="+mn-ea"/>
                <a:cs typeface="+mn-cs"/>
              </a:rPr>
              <a:t>Destroyed almost one-fifth of Iran's nuclear centrifuges.</a:t>
            </a:r>
          </a:p>
          <a:p>
            <a:pPr marL="800100" lvl="1" indent="-342900">
              <a:buFont typeface="Arial" panose="020B0604020202020204" pitchFamily="34" charset="0"/>
              <a:buChar char="•"/>
              <a:defRPr/>
            </a:pPr>
            <a:r>
              <a:rPr kumimoji="0" lang="en-US" sz="1600" b="0" i="0" u="none" strike="noStrike" kern="1200" cap="none" spc="0" normalizeH="0" baseline="0" noProof="0" dirty="0">
                <a:ln>
                  <a:noFill/>
                </a:ln>
                <a:solidFill>
                  <a:srgbClr val="092440"/>
                </a:solidFill>
                <a:effectLst/>
                <a:uLnTx/>
                <a:uFillTx/>
                <a:latin typeface="Abel" panose="02000506030000020004" pitchFamily="2" charset="0"/>
                <a:ea typeface="+mn-ea"/>
                <a:cs typeface="+mn-cs"/>
              </a:rPr>
              <a:t>The worm infected over 200,000 computers and caused 1,000 machines to physically degrade.</a:t>
            </a:r>
          </a:p>
        </p:txBody>
      </p:sp>
      <p:cxnSp>
        <p:nvCxnSpPr>
          <p:cNvPr id="26" name="Rak koppling 25">
            <a:extLst>
              <a:ext uri="{FF2B5EF4-FFF2-40B4-BE49-F238E27FC236}">
                <a16:creationId xmlns:a16="http://schemas.microsoft.com/office/drawing/2014/main" id="{B3D02990-94F7-4338-A6A6-73ACF02B9242}"/>
              </a:ext>
            </a:extLst>
          </p:cNvPr>
          <p:cNvCxnSpPr/>
          <p:nvPr/>
        </p:nvCxnSpPr>
        <p:spPr>
          <a:xfrm>
            <a:off x="6096000" y="1131342"/>
            <a:ext cx="0" cy="5133102"/>
          </a:xfrm>
          <a:prstGeom prst="line">
            <a:avLst/>
          </a:prstGeom>
          <a:ln w="9525">
            <a:solidFill>
              <a:srgbClr val="092440"/>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FC45DDD4-C27D-0081-192C-A50FD13218F1}"/>
              </a:ext>
            </a:extLst>
          </p:cNvPr>
          <p:cNvSpPr>
            <a:spLocks noGrp="1"/>
          </p:cNvSpPr>
          <p:nvPr>
            <p:ph type="title"/>
          </p:nvPr>
        </p:nvSpPr>
        <p:spPr/>
        <p:txBody>
          <a:bodyPr/>
          <a:lstStyle/>
          <a:p>
            <a:r>
              <a:rPr lang="en-US" dirty="0"/>
              <a:t>Examples from reality</a:t>
            </a:r>
          </a:p>
        </p:txBody>
      </p:sp>
      <p:sp>
        <p:nvSpPr>
          <p:cNvPr id="3" name="Rectangle 2">
            <a:hlinkClick r:id="" action="ppaction://noaction"/>
            <a:extLst>
              <a:ext uri="{FF2B5EF4-FFF2-40B4-BE49-F238E27FC236}">
                <a16:creationId xmlns:a16="http://schemas.microsoft.com/office/drawing/2014/main" id="{DB288E96-074F-B751-7D02-CD193E6594E6}"/>
              </a:ext>
            </a:extLst>
          </p:cNvPr>
          <p:cNvSpPr/>
          <p:nvPr/>
        </p:nvSpPr>
        <p:spPr>
          <a:xfrm>
            <a:off x="10509337" y="228659"/>
            <a:ext cx="1490597" cy="324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098" name="Picture 2" descr="Stuxnet Was Far More Dangerous Than Previous Thought">
            <a:extLst>
              <a:ext uri="{FF2B5EF4-FFF2-40B4-BE49-F238E27FC236}">
                <a16:creationId xmlns:a16="http://schemas.microsoft.com/office/drawing/2014/main" id="{84BDFD0F-5D03-EC26-CB15-415454571F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1022" y="2295177"/>
            <a:ext cx="3877949" cy="290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9759209"/>
      </p:ext>
    </p:extLst>
  </p:cSld>
  <p:clrMapOvr>
    <a:masterClrMapping/>
  </p:clrMapOvr>
  <p:transition spd="slow">
    <p:wip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Rak koppling 25">
            <a:extLst>
              <a:ext uri="{FF2B5EF4-FFF2-40B4-BE49-F238E27FC236}">
                <a16:creationId xmlns:a16="http://schemas.microsoft.com/office/drawing/2014/main" id="{B3D02990-94F7-4338-A6A6-73ACF02B9242}"/>
              </a:ext>
            </a:extLst>
          </p:cNvPr>
          <p:cNvCxnSpPr/>
          <p:nvPr/>
        </p:nvCxnSpPr>
        <p:spPr>
          <a:xfrm>
            <a:off x="6096000" y="1576777"/>
            <a:ext cx="0" cy="4242233"/>
          </a:xfrm>
          <a:prstGeom prst="line">
            <a:avLst/>
          </a:prstGeom>
          <a:ln w="9525">
            <a:solidFill>
              <a:srgbClr val="092440"/>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FC45DDD4-C27D-0081-192C-A50FD13218F1}"/>
              </a:ext>
            </a:extLst>
          </p:cNvPr>
          <p:cNvSpPr>
            <a:spLocks noGrp="1"/>
          </p:cNvSpPr>
          <p:nvPr>
            <p:ph type="title"/>
          </p:nvPr>
        </p:nvSpPr>
        <p:spPr/>
        <p:txBody>
          <a:bodyPr/>
          <a:lstStyle/>
          <a:p>
            <a:r>
              <a:rPr lang="en-US" dirty="0"/>
              <a:t>Examples from reality</a:t>
            </a:r>
          </a:p>
        </p:txBody>
      </p:sp>
      <p:sp>
        <p:nvSpPr>
          <p:cNvPr id="3" name="Rectangle 2">
            <a:hlinkClick r:id="" action="ppaction://noaction"/>
            <a:extLst>
              <a:ext uri="{FF2B5EF4-FFF2-40B4-BE49-F238E27FC236}">
                <a16:creationId xmlns:a16="http://schemas.microsoft.com/office/drawing/2014/main" id="{DB288E96-074F-B751-7D02-CD193E6594E6}"/>
              </a:ext>
            </a:extLst>
          </p:cNvPr>
          <p:cNvSpPr/>
          <p:nvPr/>
        </p:nvSpPr>
        <p:spPr>
          <a:xfrm>
            <a:off x="10509337" y="228659"/>
            <a:ext cx="1490597" cy="324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4" descr="Ukrainian Power Grid: Hacked - BankInfoSecurity">
            <a:extLst>
              <a:ext uri="{FF2B5EF4-FFF2-40B4-BE49-F238E27FC236}">
                <a16:creationId xmlns:a16="http://schemas.microsoft.com/office/drawing/2014/main" id="{80D144F3-CC62-CB0A-9A92-24644E7D615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5064" y="2424650"/>
            <a:ext cx="4372869" cy="2644057"/>
          </a:xfrm>
          <a:prstGeom prst="rect">
            <a:avLst/>
          </a:prstGeom>
          <a:noFill/>
          <a:extLst>
            <a:ext uri="{909E8E84-426E-40DD-AFC4-6F175D3DCCD1}">
              <a14:hiddenFill xmlns:a14="http://schemas.microsoft.com/office/drawing/2010/main">
                <a:solidFill>
                  <a:srgbClr val="FFFFFF"/>
                </a:solidFill>
              </a14:hiddenFill>
            </a:ext>
          </a:extLst>
        </p:spPr>
      </p:pic>
      <p:sp>
        <p:nvSpPr>
          <p:cNvPr id="5" name="textruta 4">
            <a:extLst>
              <a:ext uri="{FF2B5EF4-FFF2-40B4-BE49-F238E27FC236}">
                <a16:creationId xmlns:a16="http://schemas.microsoft.com/office/drawing/2014/main" id="{0249215D-32C0-7109-878E-72886AAC75ED}"/>
              </a:ext>
            </a:extLst>
          </p:cNvPr>
          <p:cNvSpPr txBox="1">
            <a:spLocks/>
          </p:cNvSpPr>
          <p:nvPr/>
        </p:nvSpPr>
        <p:spPr>
          <a:xfrm>
            <a:off x="6096000" y="1911130"/>
            <a:ext cx="4429701" cy="3035739"/>
          </a:xfrm>
          <a:prstGeom prst="rect">
            <a:avLst/>
          </a:prstGeom>
          <a:noFill/>
        </p:spPr>
        <p:txBody>
          <a:bodyPr wrap="square" lIns="360000" tIns="0" rIns="36000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dirty="0">
                <a:solidFill>
                  <a:srgbClr val="FFC000"/>
                </a:solidFill>
                <a:latin typeface="Abel Pro" panose="02000506030000020004" pitchFamily="50" charset="0"/>
              </a:rPr>
              <a:t>Ukrainian</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dirty="0">
                <a:solidFill>
                  <a:srgbClr val="FFC000"/>
                </a:solidFill>
                <a:latin typeface="Abel Pro" panose="02000506030000020004" pitchFamily="50" charset="0"/>
              </a:rPr>
              <a:t>power grid hack</a:t>
            </a:r>
          </a:p>
          <a:p>
            <a:pPr marL="800100" lvl="1" indent="-342900">
              <a:buFont typeface="Arial" panose="020B0604020202020204" pitchFamily="34" charset="0"/>
              <a:buChar char="•"/>
              <a:defRPr/>
            </a:pPr>
            <a:r>
              <a:rPr kumimoji="0" lang="en-US" sz="1600" b="0" i="0" u="none" strike="noStrike" kern="1200" cap="none" spc="0" normalizeH="0" baseline="0" noProof="0" dirty="0">
                <a:ln>
                  <a:noFill/>
                </a:ln>
                <a:solidFill>
                  <a:srgbClr val="092440"/>
                </a:solidFill>
                <a:effectLst/>
                <a:uLnTx/>
                <a:uFillTx/>
                <a:latin typeface="Abel" panose="02000506030000020004" pitchFamily="2" charset="0"/>
                <a:ea typeface="+mn-ea"/>
                <a:cs typeface="+mn-cs"/>
              </a:rPr>
              <a:t>In 2015 and 2016, cyber-attacks on the power grid cut electricity to nearly a quarter-million Ukrainians.</a:t>
            </a:r>
          </a:p>
          <a:p>
            <a:pPr marL="800100" lvl="1" indent="-342900">
              <a:buFont typeface="Arial" panose="020B0604020202020204" pitchFamily="34" charset="0"/>
              <a:buChar char="•"/>
              <a:defRPr/>
            </a:pPr>
            <a:r>
              <a:rPr kumimoji="0" lang="en-US" sz="1600" b="0" i="0" u="none" strike="noStrike" kern="1200" cap="none" spc="0" normalizeH="0" baseline="0" noProof="0" dirty="0">
                <a:ln>
                  <a:noFill/>
                </a:ln>
                <a:solidFill>
                  <a:srgbClr val="092440"/>
                </a:solidFill>
                <a:effectLst/>
                <a:uLnTx/>
                <a:uFillTx/>
                <a:latin typeface="Abel" panose="02000506030000020004" pitchFamily="2" charset="0"/>
                <a:ea typeface="+mn-ea"/>
                <a:cs typeface="+mn-cs"/>
              </a:rPr>
              <a:t>Shut off power at 30 substations, leaving around 230,000 people without electricity for up to six hours. </a:t>
            </a:r>
          </a:p>
          <a:p>
            <a:pPr marL="800100" lvl="1" indent="-342900">
              <a:buFont typeface="Arial" panose="020B0604020202020204" pitchFamily="34" charset="0"/>
              <a:buChar char="•"/>
              <a:defRPr/>
            </a:pPr>
            <a:r>
              <a:rPr kumimoji="0" lang="en-US" sz="1600" b="0" i="0" u="none" strike="noStrike" kern="1200" cap="none" spc="0" normalizeH="0" baseline="0" noProof="0" dirty="0">
                <a:ln>
                  <a:noFill/>
                </a:ln>
                <a:solidFill>
                  <a:srgbClr val="092440"/>
                </a:solidFill>
                <a:effectLst/>
                <a:uLnTx/>
                <a:uFillTx/>
                <a:latin typeface="Abel" panose="02000506030000020004" pitchFamily="2" charset="0"/>
                <a:ea typeface="+mn-ea"/>
                <a:cs typeface="+mn-cs"/>
              </a:rPr>
              <a:t>SCADA equipment wasn't working, and power restoration had to be done manually.</a:t>
            </a:r>
          </a:p>
        </p:txBody>
      </p:sp>
    </p:spTree>
    <p:extLst>
      <p:ext uri="{BB962C8B-B14F-4D97-AF65-F5344CB8AC3E}">
        <p14:creationId xmlns:p14="http://schemas.microsoft.com/office/powerpoint/2010/main" val="2672293285"/>
      </p:ext>
    </p:extLst>
  </p:cSld>
  <p:clrMapOvr>
    <a:masterClrMapping/>
  </p:clrMapOvr>
  <p:transition spd="slow">
    <p:wip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45DDD4-C27D-0081-192C-A50FD13218F1}"/>
              </a:ext>
            </a:extLst>
          </p:cNvPr>
          <p:cNvSpPr>
            <a:spLocks noGrp="1"/>
          </p:cNvSpPr>
          <p:nvPr>
            <p:ph type="title"/>
          </p:nvPr>
        </p:nvSpPr>
        <p:spPr/>
        <p:txBody>
          <a:bodyPr/>
          <a:lstStyle/>
          <a:p>
            <a:r>
              <a:rPr lang="en-US" dirty="0"/>
              <a:t>COVERAGE</a:t>
            </a:r>
          </a:p>
        </p:txBody>
      </p:sp>
      <p:sp>
        <p:nvSpPr>
          <p:cNvPr id="3" name="Rectangle 2">
            <a:hlinkClick r:id="" action="ppaction://noaction"/>
            <a:extLst>
              <a:ext uri="{FF2B5EF4-FFF2-40B4-BE49-F238E27FC236}">
                <a16:creationId xmlns:a16="http://schemas.microsoft.com/office/drawing/2014/main" id="{DB288E96-074F-B751-7D02-CD193E6594E6}"/>
              </a:ext>
            </a:extLst>
          </p:cNvPr>
          <p:cNvSpPr/>
          <p:nvPr/>
        </p:nvSpPr>
        <p:spPr>
          <a:xfrm>
            <a:off x="10509337" y="228659"/>
            <a:ext cx="1490597" cy="324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ruta 3">
            <a:extLst>
              <a:ext uri="{FF2B5EF4-FFF2-40B4-BE49-F238E27FC236}">
                <a16:creationId xmlns:a16="http://schemas.microsoft.com/office/drawing/2014/main" id="{6EAB7B88-4B63-1BF1-F7D8-F9978446859D}"/>
              </a:ext>
            </a:extLst>
          </p:cNvPr>
          <p:cNvSpPr txBox="1">
            <a:spLocks/>
          </p:cNvSpPr>
          <p:nvPr/>
        </p:nvSpPr>
        <p:spPr>
          <a:xfrm>
            <a:off x="6802348" y="1960332"/>
            <a:ext cx="4991609" cy="3935698"/>
          </a:xfrm>
          <a:prstGeom prst="rect">
            <a:avLst/>
          </a:prstGeom>
          <a:noFill/>
        </p:spPr>
        <p:txBody>
          <a:bodyPr wrap="square" lIns="360000" tIns="0" rIns="36000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0" b="0" i="0" u="none" strike="noStrike" kern="1200" cap="none" spc="0" normalizeH="0" baseline="0" noProof="0" dirty="0">
                <a:ln>
                  <a:noFill/>
                </a:ln>
                <a:solidFill>
                  <a:srgbClr val="FFC000"/>
                </a:solidFill>
                <a:effectLst/>
                <a:uLnTx/>
                <a:uFillTx/>
                <a:latin typeface="Font Awesome 5 Pro Light" panose="02000503000000000000" pitchFamily="50" charset="0"/>
                <a:ea typeface="+mn-ea"/>
                <a:cs typeface="+mn-cs"/>
              </a:rPr>
              <a:t></a:t>
            </a:r>
            <a:endParaRPr kumimoji="0" lang="en-US" sz="6000" b="0" i="0" u="none" strike="noStrike" kern="1200" cap="none" spc="0" normalizeH="0" baseline="0" noProof="0" dirty="0">
              <a:ln>
                <a:noFill/>
              </a:ln>
              <a:solidFill>
                <a:srgbClr val="FFC000"/>
              </a:solidFill>
              <a:effectLst/>
              <a:uLnTx/>
              <a:uFillTx/>
              <a:latin typeface="Font Awesome 5 Pro Light" panose="02000503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092440"/>
                </a:solidFill>
                <a:effectLst/>
                <a:uLnTx/>
                <a:uFillTx/>
                <a:latin typeface="Abel Pro" panose="02000506030000020004" pitchFamily="50" charset="0"/>
                <a:ea typeface="+mn-ea"/>
                <a:cs typeface="+mn-cs"/>
              </a:rPr>
              <a:t>We provide a market leading coverage for the supervisory layer.</a:t>
            </a:r>
            <a:endParaRPr kumimoji="0" lang="en-US" sz="2400" b="0" i="0" u="none" strike="noStrike" kern="1200" cap="none" spc="0" normalizeH="0" baseline="0" noProof="0" dirty="0">
              <a:ln>
                <a:noFill/>
              </a:ln>
              <a:solidFill>
                <a:srgbClr val="092440"/>
              </a:solidFill>
              <a:effectLst/>
              <a:uLnTx/>
              <a:uFillTx/>
              <a:latin typeface="Abel" panose="02000506030000020004" pitchFamily="2" charset="0"/>
              <a:ea typeface="+mn-ea"/>
              <a:cs typeface="+mn-cs"/>
            </a:endParaRPr>
          </a:p>
        </p:txBody>
      </p:sp>
      <p:cxnSp>
        <p:nvCxnSpPr>
          <p:cNvPr id="5" name="Rak koppling 4">
            <a:extLst>
              <a:ext uri="{FF2B5EF4-FFF2-40B4-BE49-F238E27FC236}">
                <a16:creationId xmlns:a16="http://schemas.microsoft.com/office/drawing/2014/main" id="{A883D402-4D1B-930B-3341-389C21CEA1CF}"/>
              </a:ext>
            </a:extLst>
          </p:cNvPr>
          <p:cNvCxnSpPr/>
          <p:nvPr/>
        </p:nvCxnSpPr>
        <p:spPr>
          <a:xfrm>
            <a:off x="6802348" y="1787131"/>
            <a:ext cx="0" cy="4242233"/>
          </a:xfrm>
          <a:prstGeom prst="line">
            <a:avLst/>
          </a:prstGeom>
          <a:ln w="9525">
            <a:solidFill>
              <a:srgbClr val="092440"/>
            </a:solidFill>
          </a:ln>
        </p:spPr>
        <p:style>
          <a:lnRef idx="1">
            <a:schemeClr val="accent1"/>
          </a:lnRef>
          <a:fillRef idx="0">
            <a:schemeClr val="accent1"/>
          </a:fillRef>
          <a:effectRef idx="0">
            <a:schemeClr val="accent1"/>
          </a:effectRef>
          <a:fontRef idx="minor">
            <a:schemeClr val="tx1"/>
          </a:fontRef>
        </p:style>
      </p:cxnSp>
      <p:pic>
        <p:nvPicPr>
          <p:cNvPr id="7" name="Picture 7" descr="A large ship in a body of water&#10;&#10;Description generated with very high confidence">
            <a:extLst>
              <a:ext uri="{FF2B5EF4-FFF2-40B4-BE49-F238E27FC236}">
                <a16:creationId xmlns:a16="http://schemas.microsoft.com/office/drawing/2014/main" id="{25B92D11-5657-8530-3B83-D04AF2BBC08A}"/>
              </a:ext>
            </a:extLst>
          </p:cNvPr>
          <p:cNvPicPr>
            <a:picLocks noChangeAspect="1"/>
          </p:cNvPicPr>
          <p:nvPr/>
        </p:nvPicPr>
        <p:blipFill>
          <a:blip r:embed="rId3"/>
          <a:stretch>
            <a:fillRect/>
          </a:stretch>
        </p:blipFill>
        <p:spPr>
          <a:xfrm>
            <a:off x="623476" y="3928181"/>
            <a:ext cx="2602783" cy="1734331"/>
          </a:xfrm>
          <a:prstGeom prst="rect">
            <a:avLst/>
          </a:prstGeom>
        </p:spPr>
      </p:pic>
      <p:pic>
        <p:nvPicPr>
          <p:cNvPr id="8" name="Picture 2" descr="A picture containing table, digger, fence, indoor&#10;&#10;Description generated with very high confidence">
            <a:extLst>
              <a:ext uri="{FF2B5EF4-FFF2-40B4-BE49-F238E27FC236}">
                <a16:creationId xmlns:a16="http://schemas.microsoft.com/office/drawing/2014/main" id="{6DCAEF86-F0B8-8C96-1E85-64CBBB9E45B2}"/>
              </a:ext>
            </a:extLst>
          </p:cNvPr>
          <p:cNvPicPr>
            <a:picLocks noChangeAspect="1"/>
          </p:cNvPicPr>
          <p:nvPr/>
        </p:nvPicPr>
        <p:blipFill>
          <a:blip r:embed="rId4"/>
          <a:stretch>
            <a:fillRect/>
          </a:stretch>
        </p:blipFill>
        <p:spPr>
          <a:xfrm>
            <a:off x="623477" y="2276724"/>
            <a:ext cx="2602783" cy="1584303"/>
          </a:xfrm>
          <a:prstGeom prst="rect">
            <a:avLst/>
          </a:prstGeom>
        </p:spPr>
      </p:pic>
      <p:pic>
        <p:nvPicPr>
          <p:cNvPr id="9" name="Picture 6">
            <a:extLst>
              <a:ext uri="{FF2B5EF4-FFF2-40B4-BE49-F238E27FC236}">
                <a16:creationId xmlns:a16="http://schemas.microsoft.com/office/drawing/2014/main" id="{8832D9D1-533B-35A5-236E-32917267A478}"/>
              </a:ext>
            </a:extLst>
          </p:cNvPr>
          <p:cNvPicPr>
            <a:picLocks noChangeAspect="1"/>
          </p:cNvPicPr>
          <p:nvPr/>
        </p:nvPicPr>
        <p:blipFill rotWithShape="1">
          <a:blip r:embed="rId5"/>
          <a:srcRect t="1408"/>
          <a:stretch/>
        </p:blipFill>
        <p:spPr>
          <a:xfrm>
            <a:off x="3298481" y="2276724"/>
            <a:ext cx="2715947" cy="1584302"/>
          </a:xfrm>
          <a:prstGeom prst="rect">
            <a:avLst/>
          </a:prstGeom>
        </p:spPr>
      </p:pic>
      <p:pic>
        <p:nvPicPr>
          <p:cNvPr id="15" name="Bildobjekt 14" descr="En bild som visar skärmbild, person&#10;&#10;Automatiskt genererad beskrivning">
            <a:extLst>
              <a:ext uri="{FF2B5EF4-FFF2-40B4-BE49-F238E27FC236}">
                <a16:creationId xmlns:a16="http://schemas.microsoft.com/office/drawing/2014/main" id="{E9F0AE35-DF5C-B731-0225-E392D8EEF634}"/>
              </a:ext>
            </a:extLst>
          </p:cNvPr>
          <p:cNvPicPr>
            <a:picLocks noChangeAspect="1"/>
          </p:cNvPicPr>
          <p:nvPr/>
        </p:nvPicPr>
        <p:blipFill rotWithShape="1">
          <a:blip r:embed="rId6">
            <a:extLst>
              <a:ext uri="{28A0092B-C50C-407E-A947-70E740481C1C}">
                <a14:useLocalDpi xmlns:a14="http://schemas.microsoft.com/office/drawing/2010/main" val="0"/>
              </a:ext>
            </a:extLst>
          </a:blip>
          <a:srcRect l="15158" t="145" r="16551" b="-145"/>
          <a:stretch/>
        </p:blipFill>
        <p:spPr>
          <a:xfrm>
            <a:off x="3298481" y="3930684"/>
            <a:ext cx="2715945" cy="1731827"/>
          </a:xfrm>
          <a:prstGeom prst="rect">
            <a:avLst/>
          </a:prstGeom>
        </p:spPr>
      </p:pic>
    </p:spTree>
    <p:extLst>
      <p:ext uri="{BB962C8B-B14F-4D97-AF65-F5344CB8AC3E}">
        <p14:creationId xmlns:p14="http://schemas.microsoft.com/office/powerpoint/2010/main" val="3029154626"/>
      </p:ext>
    </p:extLst>
  </p:cSld>
  <p:clrMapOvr>
    <a:masterClrMapping/>
  </p:clrMapOvr>
  <p:transition spd="slow">
    <p:wip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ruta 5">
            <a:extLst>
              <a:ext uri="{FF2B5EF4-FFF2-40B4-BE49-F238E27FC236}">
                <a16:creationId xmlns:a16="http://schemas.microsoft.com/office/drawing/2014/main" id="{99F13904-9690-37CC-8902-A7FAA7FE57CD}"/>
              </a:ext>
            </a:extLst>
          </p:cNvPr>
          <p:cNvSpPr txBox="1"/>
          <p:nvPr/>
        </p:nvSpPr>
        <p:spPr>
          <a:xfrm rot="16200000">
            <a:off x="5417447" y="-1782988"/>
            <a:ext cx="1428340" cy="11360290"/>
          </a:xfrm>
          <a:prstGeom prst="roundRect">
            <a:avLst>
              <a:gd name="adj" fmla="val 7767"/>
            </a:avLst>
          </a:prstGeom>
          <a:solidFill>
            <a:schemeClr val="bg1"/>
          </a:solidFill>
          <a:ln w="38100">
            <a:solidFill>
              <a:schemeClr val="bg1">
                <a:lumMod val="75000"/>
              </a:schemeClr>
            </a:solidFill>
          </a:ln>
        </p:spPr>
        <p:txBody>
          <a:bodyPr wrap="square" rtlCol="0" anchor="t">
            <a:noAutofit/>
          </a:bodyPr>
          <a:lstStyle/>
          <a:p>
            <a:pPr algn="ctr"/>
            <a:r>
              <a:rPr lang="en-US" sz="1200" b="1" dirty="0">
                <a:latin typeface="Abel Pro" panose="02000506030000020004" pitchFamily="50" charset="0"/>
              </a:rPr>
              <a:t>Control </a:t>
            </a:r>
          </a:p>
          <a:p>
            <a:pPr algn="ctr"/>
            <a:r>
              <a:rPr lang="en-US" sz="1200" b="1" dirty="0">
                <a:latin typeface="Abel Pro" panose="02000506030000020004" pitchFamily="50" charset="0"/>
              </a:rPr>
              <a:t>layer</a:t>
            </a:r>
          </a:p>
        </p:txBody>
      </p:sp>
      <p:sp>
        <p:nvSpPr>
          <p:cNvPr id="5" name="textruta 4">
            <a:extLst>
              <a:ext uri="{FF2B5EF4-FFF2-40B4-BE49-F238E27FC236}">
                <a16:creationId xmlns:a16="http://schemas.microsoft.com/office/drawing/2014/main" id="{F691A583-6239-43A5-D826-3FDADEBB3DAA}"/>
              </a:ext>
            </a:extLst>
          </p:cNvPr>
          <p:cNvSpPr txBox="1"/>
          <p:nvPr/>
        </p:nvSpPr>
        <p:spPr>
          <a:xfrm rot="16200000">
            <a:off x="5417447" y="-108396"/>
            <a:ext cx="1428340" cy="11360290"/>
          </a:xfrm>
          <a:prstGeom prst="roundRect">
            <a:avLst>
              <a:gd name="adj" fmla="val 7767"/>
            </a:avLst>
          </a:prstGeom>
          <a:solidFill>
            <a:schemeClr val="bg1"/>
          </a:solidFill>
          <a:ln w="38100">
            <a:solidFill>
              <a:schemeClr val="bg1">
                <a:lumMod val="75000"/>
              </a:schemeClr>
            </a:solidFill>
          </a:ln>
        </p:spPr>
        <p:txBody>
          <a:bodyPr wrap="square" rtlCol="0" anchor="t">
            <a:noAutofit/>
          </a:bodyPr>
          <a:lstStyle/>
          <a:p>
            <a:pPr algn="ctr"/>
            <a:r>
              <a:rPr lang="en-US" sz="1200" b="1" dirty="0">
                <a:latin typeface="Abel Pro" panose="02000506030000020004" pitchFamily="50" charset="0"/>
              </a:rPr>
              <a:t>Field layer</a:t>
            </a:r>
          </a:p>
        </p:txBody>
      </p:sp>
      <p:sp>
        <p:nvSpPr>
          <p:cNvPr id="2" name="Rubrik 1">
            <a:extLst>
              <a:ext uri="{FF2B5EF4-FFF2-40B4-BE49-F238E27FC236}">
                <a16:creationId xmlns:a16="http://schemas.microsoft.com/office/drawing/2014/main" id="{04606ABF-3E0C-EE07-4632-4B65596D0E55}"/>
              </a:ext>
            </a:extLst>
          </p:cNvPr>
          <p:cNvSpPr>
            <a:spLocks noGrp="1"/>
          </p:cNvSpPr>
          <p:nvPr>
            <p:ph type="title"/>
          </p:nvPr>
        </p:nvSpPr>
        <p:spPr/>
        <p:txBody>
          <a:bodyPr/>
          <a:lstStyle/>
          <a:p>
            <a:r>
              <a:rPr lang="en-US" dirty="0"/>
              <a:t>capabilities</a:t>
            </a:r>
          </a:p>
        </p:txBody>
      </p:sp>
      <p:pic>
        <p:nvPicPr>
          <p:cNvPr id="1026" name="Picture 2" descr="Robot Icon Vector Art, Icons, and Graphics for Free Download">
            <a:extLst>
              <a:ext uri="{FF2B5EF4-FFF2-40B4-BE49-F238E27FC236}">
                <a16:creationId xmlns:a16="http://schemas.microsoft.com/office/drawing/2014/main" id="{54D7F161-8796-FB08-A11D-F9480B5C745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45107" y="5181125"/>
            <a:ext cx="749150" cy="73445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Factory machine - Free industry icons">
            <a:extLst>
              <a:ext uri="{FF2B5EF4-FFF2-40B4-BE49-F238E27FC236}">
                <a16:creationId xmlns:a16="http://schemas.microsoft.com/office/drawing/2014/main" id="{F39B9D11-099C-9AF4-5D5B-785276AD2A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33987" y="5209295"/>
            <a:ext cx="724905" cy="724905"/>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Press - Free industry icons">
            <a:extLst>
              <a:ext uri="{FF2B5EF4-FFF2-40B4-BE49-F238E27FC236}">
                <a16:creationId xmlns:a16="http://schemas.microsoft.com/office/drawing/2014/main" id="{E77F85B2-D38B-019D-C9D0-CB4C2E073DF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67971" y="5222757"/>
            <a:ext cx="724906" cy="724906"/>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Machine - Free technology icons">
            <a:extLst>
              <a:ext uri="{FF2B5EF4-FFF2-40B4-BE49-F238E27FC236}">
                <a16:creationId xmlns:a16="http://schemas.microsoft.com/office/drawing/2014/main" id="{93A28701-1862-27CF-E6A9-7E1441226FC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58740" y="5190222"/>
            <a:ext cx="797395" cy="797395"/>
          </a:xfrm>
          <a:prstGeom prst="rect">
            <a:avLst/>
          </a:prstGeom>
          <a:noFill/>
          <a:extLst>
            <a:ext uri="{909E8E84-426E-40DD-AFC4-6F175D3DCCD1}">
              <a14:hiddenFill xmlns:a14="http://schemas.microsoft.com/office/drawing/2010/main">
                <a:solidFill>
                  <a:srgbClr val="FFFFFF"/>
                </a:solidFill>
              </a14:hiddenFill>
            </a:ext>
          </a:extLst>
        </p:spPr>
      </p:pic>
      <p:sp>
        <p:nvSpPr>
          <p:cNvPr id="4" name="textruta 3">
            <a:extLst>
              <a:ext uri="{FF2B5EF4-FFF2-40B4-BE49-F238E27FC236}">
                <a16:creationId xmlns:a16="http://schemas.microsoft.com/office/drawing/2014/main" id="{0166E1D2-1330-969A-7259-9CB12FAB35A4}"/>
              </a:ext>
            </a:extLst>
          </p:cNvPr>
          <p:cNvSpPr txBox="1"/>
          <p:nvPr/>
        </p:nvSpPr>
        <p:spPr>
          <a:xfrm>
            <a:off x="4006237" y="3469739"/>
            <a:ext cx="877163" cy="830997"/>
          </a:xfrm>
          <a:prstGeom prst="rect">
            <a:avLst/>
          </a:prstGeom>
          <a:noFill/>
        </p:spPr>
        <p:txBody>
          <a:bodyPr wrap="none" rtlCol="0">
            <a:spAutoFit/>
          </a:bodyPr>
          <a:lstStyle/>
          <a:p>
            <a:r>
              <a:rPr lang="en-US" sz="4800" dirty="0">
                <a:latin typeface="Font Awesome 5 Pro Light" panose="02000303000000000000" pitchFamily="50" charset="0"/>
              </a:rPr>
              <a:t></a:t>
            </a:r>
            <a:endParaRPr lang="en-US" sz="4800" dirty="0"/>
          </a:p>
        </p:txBody>
      </p:sp>
      <p:sp>
        <p:nvSpPr>
          <p:cNvPr id="10" name="textruta 9">
            <a:extLst>
              <a:ext uri="{FF2B5EF4-FFF2-40B4-BE49-F238E27FC236}">
                <a16:creationId xmlns:a16="http://schemas.microsoft.com/office/drawing/2014/main" id="{7EBA3F86-279B-A3A7-239C-E70DF0AA66D3}"/>
              </a:ext>
            </a:extLst>
          </p:cNvPr>
          <p:cNvSpPr txBox="1"/>
          <p:nvPr/>
        </p:nvSpPr>
        <p:spPr>
          <a:xfrm>
            <a:off x="1115779" y="5061823"/>
            <a:ext cx="2447516" cy="981330"/>
          </a:xfrm>
          <a:prstGeom prst="roundRect">
            <a:avLst>
              <a:gd name="adj" fmla="val 6451"/>
            </a:avLst>
          </a:prstGeom>
          <a:solidFill>
            <a:schemeClr val="bg1">
              <a:lumMod val="95000"/>
            </a:schemeClr>
          </a:solidFill>
        </p:spPr>
        <p:txBody>
          <a:bodyPr wrap="square" anchor="ctr">
            <a:noAutofit/>
          </a:bodyPr>
          <a:lstStyle/>
          <a:p>
            <a:pPr algn="ctr"/>
            <a:r>
              <a:rPr lang="en-US" sz="1400" dirty="0">
                <a:latin typeface="Abel Pro" panose="02000506030000020004" pitchFamily="50" charset="0"/>
              </a:rPr>
              <a:t>Sensors, pumps, actuators, valves, engines, and other peripherical devices.</a:t>
            </a:r>
          </a:p>
        </p:txBody>
      </p:sp>
      <p:sp>
        <p:nvSpPr>
          <p:cNvPr id="12" name="textruta 11">
            <a:extLst>
              <a:ext uri="{FF2B5EF4-FFF2-40B4-BE49-F238E27FC236}">
                <a16:creationId xmlns:a16="http://schemas.microsoft.com/office/drawing/2014/main" id="{8DFA8134-B080-B663-65F1-29A664FAA1B0}"/>
              </a:ext>
            </a:extLst>
          </p:cNvPr>
          <p:cNvSpPr txBox="1"/>
          <p:nvPr/>
        </p:nvSpPr>
        <p:spPr>
          <a:xfrm>
            <a:off x="5629992" y="3469740"/>
            <a:ext cx="877163" cy="830997"/>
          </a:xfrm>
          <a:prstGeom prst="rect">
            <a:avLst/>
          </a:prstGeom>
          <a:noFill/>
        </p:spPr>
        <p:txBody>
          <a:bodyPr wrap="none" rtlCol="0">
            <a:spAutoFit/>
          </a:bodyPr>
          <a:lstStyle/>
          <a:p>
            <a:r>
              <a:rPr lang="en-US" sz="4800" dirty="0">
                <a:latin typeface="Font Awesome 5 Pro Light" panose="02000303000000000000" pitchFamily="50" charset="0"/>
              </a:rPr>
              <a:t></a:t>
            </a:r>
            <a:endParaRPr lang="en-US" sz="4800" dirty="0"/>
          </a:p>
        </p:txBody>
      </p:sp>
      <p:sp>
        <p:nvSpPr>
          <p:cNvPr id="13" name="textruta 12">
            <a:extLst>
              <a:ext uri="{FF2B5EF4-FFF2-40B4-BE49-F238E27FC236}">
                <a16:creationId xmlns:a16="http://schemas.microsoft.com/office/drawing/2014/main" id="{1A965A9F-4C8F-A588-D39C-003F23949B52}"/>
              </a:ext>
            </a:extLst>
          </p:cNvPr>
          <p:cNvSpPr txBox="1"/>
          <p:nvPr/>
        </p:nvSpPr>
        <p:spPr>
          <a:xfrm>
            <a:off x="7253747" y="3469740"/>
            <a:ext cx="877163" cy="830997"/>
          </a:xfrm>
          <a:prstGeom prst="rect">
            <a:avLst/>
          </a:prstGeom>
          <a:noFill/>
        </p:spPr>
        <p:txBody>
          <a:bodyPr wrap="none" rtlCol="0">
            <a:spAutoFit/>
          </a:bodyPr>
          <a:lstStyle/>
          <a:p>
            <a:r>
              <a:rPr lang="en-US" sz="4800" dirty="0">
                <a:latin typeface="Font Awesome 5 Pro Light" panose="02000303000000000000" pitchFamily="50" charset="0"/>
              </a:rPr>
              <a:t></a:t>
            </a:r>
            <a:endParaRPr lang="en-US" sz="4800" dirty="0"/>
          </a:p>
        </p:txBody>
      </p:sp>
      <p:sp>
        <p:nvSpPr>
          <p:cNvPr id="14" name="textruta 13">
            <a:extLst>
              <a:ext uri="{FF2B5EF4-FFF2-40B4-BE49-F238E27FC236}">
                <a16:creationId xmlns:a16="http://schemas.microsoft.com/office/drawing/2014/main" id="{FD591B4A-75AF-7DBC-468C-9148E29D706A}"/>
              </a:ext>
            </a:extLst>
          </p:cNvPr>
          <p:cNvSpPr txBox="1"/>
          <p:nvPr/>
        </p:nvSpPr>
        <p:spPr>
          <a:xfrm rot="16200000">
            <a:off x="5417447" y="-3441180"/>
            <a:ext cx="1428340" cy="11360290"/>
          </a:xfrm>
          <a:prstGeom prst="roundRect">
            <a:avLst>
              <a:gd name="adj" fmla="val 7767"/>
            </a:avLst>
          </a:prstGeom>
          <a:solidFill>
            <a:schemeClr val="bg1"/>
          </a:solidFill>
          <a:ln w="38100">
            <a:solidFill>
              <a:srgbClr val="FFC000"/>
            </a:solidFill>
            <a:prstDash val="sysDash"/>
          </a:ln>
        </p:spPr>
        <p:txBody>
          <a:bodyPr wrap="square" rtlCol="0" anchor="t">
            <a:noAutofit/>
          </a:bodyPr>
          <a:lstStyle/>
          <a:p>
            <a:pPr algn="ctr"/>
            <a:r>
              <a:rPr lang="en-US" sz="1200" b="1" dirty="0">
                <a:latin typeface="Abel Pro" panose="02000506030000020004" pitchFamily="50" charset="0"/>
              </a:rPr>
              <a:t>Supervisory </a:t>
            </a:r>
          </a:p>
          <a:p>
            <a:pPr algn="ctr"/>
            <a:r>
              <a:rPr lang="en-US" sz="1200" b="1" dirty="0">
                <a:latin typeface="Abel Pro" panose="02000506030000020004" pitchFamily="50" charset="0"/>
              </a:rPr>
              <a:t>layer</a:t>
            </a:r>
          </a:p>
        </p:txBody>
      </p:sp>
      <p:sp>
        <p:nvSpPr>
          <p:cNvPr id="15" name="textruta 14">
            <a:extLst>
              <a:ext uri="{FF2B5EF4-FFF2-40B4-BE49-F238E27FC236}">
                <a16:creationId xmlns:a16="http://schemas.microsoft.com/office/drawing/2014/main" id="{2F542E15-1FF1-42D8-180E-2BE71F56B1B4}"/>
              </a:ext>
            </a:extLst>
          </p:cNvPr>
          <p:cNvSpPr txBox="1"/>
          <p:nvPr/>
        </p:nvSpPr>
        <p:spPr>
          <a:xfrm>
            <a:off x="1115779" y="3429000"/>
            <a:ext cx="2447516" cy="981330"/>
          </a:xfrm>
          <a:prstGeom prst="roundRect">
            <a:avLst>
              <a:gd name="adj" fmla="val 6451"/>
            </a:avLst>
          </a:prstGeom>
          <a:solidFill>
            <a:schemeClr val="bg1">
              <a:lumMod val="95000"/>
            </a:schemeClr>
          </a:solidFill>
        </p:spPr>
        <p:txBody>
          <a:bodyPr wrap="square" anchor="ctr">
            <a:noAutofit/>
          </a:bodyPr>
          <a:lstStyle/>
          <a:p>
            <a:pPr algn="ctr"/>
            <a:r>
              <a:rPr lang="en-US" sz="1400" dirty="0">
                <a:latin typeface="Abel Pro" panose="02000506030000020004" pitchFamily="50" charset="0"/>
              </a:rPr>
              <a:t>PLCs/RTUs, PIDs and DCS.</a:t>
            </a:r>
          </a:p>
        </p:txBody>
      </p:sp>
      <p:sp>
        <p:nvSpPr>
          <p:cNvPr id="16" name="textruta 15">
            <a:extLst>
              <a:ext uri="{FF2B5EF4-FFF2-40B4-BE49-F238E27FC236}">
                <a16:creationId xmlns:a16="http://schemas.microsoft.com/office/drawing/2014/main" id="{E1DC542F-1801-DE73-26F0-00BD8ECF9F36}"/>
              </a:ext>
            </a:extLst>
          </p:cNvPr>
          <p:cNvSpPr txBox="1"/>
          <p:nvPr/>
        </p:nvSpPr>
        <p:spPr>
          <a:xfrm>
            <a:off x="1128303" y="1740643"/>
            <a:ext cx="2447516" cy="981330"/>
          </a:xfrm>
          <a:prstGeom prst="roundRect">
            <a:avLst>
              <a:gd name="adj" fmla="val 7286"/>
            </a:avLst>
          </a:prstGeom>
          <a:solidFill>
            <a:schemeClr val="bg1">
              <a:lumMod val="95000"/>
            </a:schemeClr>
          </a:solidFill>
        </p:spPr>
        <p:txBody>
          <a:bodyPr wrap="square" anchor="ctr">
            <a:noAutofit/>
          </a:bodyPr>
          <a:lstStyle/>
          <a:p>
            <a:pPr algn="ctr"/>
            <a:r>
              <a:rPr lang="en-US" sz="1400" dirty="0">
                <a:latin typeface="Abel Pro" panose="02000506030000020004" pitchFamily="50" charset="0"/>
              </a:rPr>
              <a:t>Computers (software), network data communications and HMI (Human-Machine Interface).</a:t>
            </a:r>
          </a:p>
        </p:txBody>
      </p:sp>
      <p:sp>
        <p:nvSpPr>
          <p:cNvPr id="17" name="textruta 16">
            <a:extLst>
              <a:ext uri="{FF2B5EF4-FFF2-40B4-BE49-F238E27FC236}">
                <a16:creationId xmlns:a16="http://schemas.microsoft.com/office/drawing/2014/main" id="{C3B140C7-9276-F76F-0990-586FB4FF0C9F}"/>
              </a:ext>
            </a:extLst>
          </p:cNvPr>
          <p:cNvSpPr txBox="1"/>
          <p:nvPr/>
        </p:nvSpPr>
        <p:spPr>
          <a:xfrm>
            <a:off x="8877502" y="3469740"/>
            <a:ext cx="877163" cy="830997"/>
          </a:xfrm>
          <a:prstGeom prst="rect">
            <a:avLst/>
          </a:prstGeom>
          <a:noFill/>
        </p:spPr>
        <p:txBody>
          <a:bodyPr wrap="none" rtlCol="0">
            <a:spAutoFit/>
          </a:bodyPr>
          <a:lstStyle/>
          <a:p>
            <a:r>
              <a:rPr lang="en-US" sz="4800" dirty="0">
                <a:latin typeface="Font Awesome 5 Pro Light" panose="02000303000000000000" pitchFamily="50" charset="0"/>
              </a:rPr>
              <a:t></a:t>
            </a:r>
            <a:endParaRPr lang="en-US" sz="4800" dirty="0"/>
          </a:p>
        </p:txBody>
      </p:sp>
      <p:sp>
        <p:nvSpPr>
          <p:cNvPr id="18" name="textruta 17">
            <a:extLst>
              <a:ext uri="{FF2B5EF4-FFF2-40B4-BE49-F238E27FC236}">
                <a16:creationId xmlns:a16="http://schemas.microsoft.com/office/drawing/2014/main" id="{2759ECF0-985B-679D-7FE6-6ED04BC6EACF}"/>
              </a:ext>
            </a:extLst>
          </p:cNvPr>
          <p:cNvSpPr txBox="1"/>
          <p:nvPr/>
        </p:nvSpPr>
        <p:spPr>
          <a:xfrm>
            <a:off x="10501256" y="3469740"/>
            <a:ext cx="877163" cy="830997"/>
          </a:xfrm>
          <a:prstGeom prst="rect">
            <a:avLst/>
          </a:prstGeom>
          <a:noFill/>
        </p:spPr>
        <p:txBody>
          <a:bodyPr wrap="none" rtlCol="0">
            <a:spAutoFit/>
          </a:bodyPr>
          <a:lstStyle/>
          <a:p>
            <a:r>
              <a:rPr lang="en-US" sz="4800" dirty="0">
                <a:latin typeface="Font Awesome 5 Pro Light" panose="02000303000000000000" pitchFamily="50" charset="0"/>
              </a:rPr>
              <a:t></a:t>
            </a:r>
            <a:endParaRPr lang="en-US" sz="4800" dirty="0"/>
          </a:p>
        </p:txBody>
      </p:sp>
      <p:sp>
        <p:nvSpPr>
          <p:cNvPr id="19" name="textruta 18">
            <a:extLst>
              <a:ext uri="{FF2B5EF4-FFF2-40B4-BE49-F238E27FC236}">
                <a16:creationId xmlns:a16="http://schemas.microsoft.com/office/drawing/2014/main" id="{C790CB47-140A-4712-1098-CC5EE6572B50}"/>
              </a:ext>
            </a:extLst>
          </p:cNvPr>
          <p:cNvSpPr txBox="1"/>
          <p:nvPr/>
        </p:nvSpPr>
        <p:spPr>
          <a:xfrm>
            <a:off x="4017094" y="1813364"/>
            <a:ext cx="877163" cy="830997"/>
          </a:xfrm>
          <a:prstGeom prst="rect">
            <a:avLst/>
          </a:prstGeom>
          <a:noFill/>
        </p:spPr>
        <p:txBody>
          <a:bodyPr wrap="none" rtlCol="0">
            <a:spAutoFit/>
          </a:bodyPr>
          <a:lstStyle/>
          <a:p>
            <a:r>
              <a:rPr lang="en-US" sz="4800" dirty="0">
                <a:latin typeface="Font Awesome 5 Pro Light" panose="02000303000000000000" pitchFamily="50" charset="0"/>
              </a:rPr>
              <a:t></a:t>
            </a:r>
            <a:endParaRPr lang="en-US" sz="4800" dirty="0"/>
          </a:p>
        </p:txBody>
      </p:sp>
      <p:sp>
        <p:nvSpPr>
          <p:cNvPr id="20" name="textruta 19">
            <a:extLst>
              <a:ext uri="{FF2B5EF4-FFF2-40B4-BE49-F238E27FC236}">
                <a16:creationId xmlns:a16="http://schemas.microsoft.com/office/drawing/2014/main" id="{158BDBA0-230F-F8FF-B91A-CF52ECE5B879}"/>
              </a:ext>
            </a:extLst>
          </p:cNvPr>
          <p:cNvSpPr txBox="1"/>
          <p:nvPr/>
        </p:nvSpPr>
        <p:spPr>
          <a:xfrm>
            <a:off x="5640848" y="1813364"/>
            <a:ext cx="877163" cy="830997"/>
          </a:xfrm>
          <a:prstGeom prst="rect">
            <a:avLst/>
          </a:prstGeom>
          <a:noFill/>
        </p:spPr>
        <p:txBody>
          <a:bodyPr wrap="none" rtlCol="0">
            <a:spAutoFit/>
          </a:bodyPr>
          <a:lstStyle/>
          <a:p>
            <a:r>
              <a:rPr lang="en-US" sz="4800" dirty="0">
                <a:latin typeface="Font Awesome 5 Pro Light" panose="02000303000000000000" pitchFamily="50" charset="0"/>
              </a:rPr>
              <a:t></a:t>
            </a:r>
            <a:endParaRPr lang="en-US" sz="4800" dirty="0"/>
          </a:p>
        </p:txBody>
      </p:sp>
      <p:sp>
        <p:nvSpPr>
          <p:cNvPr id="21" name="textruta 20">
            <a:extLst>
              <a:ext uri="{FF2B5EF4-FFF2-40B4-BE49-F238E27FC236}">
                <a16:creationId xmlns:a16="http://schemas.microsoft.com/office/drawing/2014/main" id="{E49822B6-84AF-460E-55C0-E01ADC4FEFE9}"/>
              </a:ext>
            </a:extLst>
          </p:cNvPr>
          <p:cNvSpPr txBox="1"/>
          <p:nvPr/>
        </p:nvSpPr>
        <p:spPr>
          <a:xfrm>
            <a:off x="7264603" y="1813364"/>
            <a:ext cx="877163" cy="830997"/>
          </a:xfrm>
          <a:prstGeom prst="rect">
            <a:avLst/>
          </a:prstGeom>
          <a:noFill/>
        </p:spPr>
        <p:txBody>
          <a:bodyPr wrap="none" rtlCol="0">
            <a:spAutoFit/>
          </a:bodyPr>
          <a:lstStyle/>
          <a:p>
            <a:r>
              <a:rPr lang="en-US" sz="4800" dirty="0">
                <a:latin typeface="Font Awesome 5 Pro Light" panose="02000303000000000000" pitchFamily="50" charset="0"/>
              </a:rPr>
              <a:t></a:t>
            </a:r>
            <a:endParaRPr lang="en-US" sz="4800" dirty="0"/>
          </a:p>
        </p:txBody>
      </p:sp>
      <p:sp>
        <p:nvSpPr>
          <p:cNvPr id="22" name="textruta 21">
            <a:extLst>
              <a:ext uri="{FF2B5EF4-FFF2-40B4-BE49-F238E27FC236}">
                <a16:creationId xmlns:a16="http://schemas.microsoft.com/office/drawing/2014/main" id="{A09F7593-F110-6619-AE25-6A048858744C}"/>
              </a:ext>
            </a:extLst>
          </p:cNvPr>
          <p:cNvSpPr txBox="1"/>
          <p:nvPr/>
        </p:nvSpPr>
        <p:spPr>
          <a:xfrm>
            <a:off x="8888358" y="1813364"/>
            <a:ext cx="877163" cy="830997"/>
          </a:xfrm>
          <a:prstGeom prst="rect">
            <a:avLst/>
          </a:prstGeom>
          <a:noFill/>
        </p:spPr>
        <p:txBody>
          <a:bodyPr wrap="none" rtlCol="0">
            <a:spAutoFit/>
          </a:bodyPr>
          <a:lstStyle/>
          <a:p>
            <a:r>
              <a:rPr lang="en-US" sz="4800" dirty="0">
                <a:latin typeface="Font Awesome 5 Pro Light" panose="02000303000000000000" pitchFamily="50" charset="0"/>
              </a:rPr>
              <a:t></a:t>
            </a:r>
            <a:endParaRPr lang="en-US" sz="4800" dirty="0"/>
          </a:p>
        </p:txBody>
      </p:sp>
      <p:sp>
        <p:nvSpPr>
          <p:cNvPr id="23" name="textruta 22">
            <a:extLst>
              <a:ext uri="{FF2B5EF4-FFF2-40B4-BE49-F238E27FC236}">
                <a16:creationId xmlns:a16="http://schemas.microsoft.com/office/drawing/2014/main" id="{207E8051-3B4F-5EB5-24E1-0F69EC1BDA29}"/>
              </a:ext>
            </a:extLst>
          </p:cNvPr>
          <p:cNvSpPr txBox="1"/>
          <p:nvPr/>
        </p:nvSpPr>
        <p:spPr>
          <a:xfrm>
            <a:off x="10512112" y="1813364"/>
            <a:ext cx="877163" cy="830997"/>
          </a:xfrm>
          <a:prstGeom prst="rect">
            <a:avLst/>
          </a:prstGeom>
          <a:noFill/>
        </p:spPr>
        <p:txBody>
          <a:bodyPr wrap="none" rtlCol="0">
            <a:spAutoFit/>
          </a:bodyPr>
          <a:lstStyle/>
          <a:p>
            <a:r>
              <a:rPr lang="en-US" sz="4800" dirty="0">
                <a:latin typeface="Font Awesome 5 Pro Light" panose="02000303000000000000" pitchFamily="50" charset="0"/>
              </a:rPr>
              <a:t></a:t>
            </a:r>
            <a:endParaRPr lang="en-US" sz="4800" dirty="0"/>
          </a:p>
        </p:txBody>
      </p:sp>
      <p:pic>
        <p:nvPicPr>
          <p:cNvPr id="1040" name="Picture 16" descr="Industrial plant - Free buildings icons">
            <a:extLst>
              <a:ext uri="{FF2B5EF4-FFF2-40B4-BE49-F238E27FC236}">
                <a16:creationId xmlns:a16="http://schemas.microsoft.com/office/drawing/2014/main" id="{63776B13-0F58-4D8F-F539-EA58FAFB58F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23247" y="5101896"/>
            <a:ext cx="877135" cy="877135"/>
          </a:xfrm>
          <a:prstGeom prst="rect">
            <a:avLst/>
          </a:prstGeom>
          <a:noFill/>
          <a:extLst>
            <a:ext uri="{909E8E84-426E-40DD-AFC4-6F175D3DCCD1}">
              <a14:hiddenFill xmlns:a14="http://schemas.microsoft.com/office/drawing/2010/main">
                <a:solidFill>
                  <a:srgbClr val="FFFFFF"/>
                </a:solidFill>
              </a14:hiddenFill>
            </a:ext>
          </a:extLst>
        </p:spPr>
      </p:pic>
      <p:sp>
        <p:nvSpPr>
          <p:cNvPr id="24" name="Pratbubbla: rektangel med rundade hörn 23">
            <a:extLst>
              <a:ext uri="{FF2B5EF4-FFF2-40B4-BE49-F238E27FC236}">
                <a16:creationId xmlns:a16="http://schemas.microsoft.com/office/drawing/2014/main" id="{0D82C418-B1B4-FB5E-3EB1-7B3C9AE7E4C8}"/>
              </a:ext>
            </a:extLst>
          </p:cNvPr>
          <p:cNvSpPr/>
          <p:nvPr/>
        </p:nvSpPr>
        <p:spPr>
          <a:xfrm>
            <a:off x="10264280" y="1389572"/>
            <a:ext cx="1768953" cy="981330"/>
          </a:xfrm>
          <a:prstGeom prst="wedgeRoundRectCallout">
            <a:avLst>
              <a:gd name="adj1" fmla="val -40996"/>
              <a:gd name="adj2" fmla="val 70671"/>
              <a:gd name="adj3" fmla="val 16667"/>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Abel Pro" panose="02000506030000020004" pitchFamily="50" charset="0"/>
              </a:rPr>
              <a:t>Full coverage for the supervisory layer and all layers above.</a:t>
            </a:r>
          </a:p>
        </p:txBody>
      </p:sp>
      <p:sp>
        <p:nvSpPr>
          <p:cNvPr id="3" name="Pratbubbla: rektangel med rundade hörn 2">
            <a:extLst>
              <a:ext uri="{FF2B5EF4-FFF2-40B4-BE49-F238E27FC236}">
                <a16:creationId xmlns:a16="http://schemas.microsoft.com/office/drawing/2014/main" id="{0F1691BA-6180-2DCC-F06A-4F46B849D2AE}"/>
              </a:ext>
            </a:extLst>
          </p:cNvPr>
          <p:cNvSpPr/>
          <p:nvPr/>
        </p:nvSpPr>
        <p:spPr>
          <a:xfrm>
            <a:off x="10264280" y="3080872"/>
            <a:ext cx="1768953" cy="895327"/>
          </a:xfrm>
          <a:prstGeom prst="wedgeRoundRectCallout">
            <a:avLst>
              <a:gd name="adj1" fmla="val -39605"/>
              <a:gd name="adj2" fmla="val 76852"/>
              <a:gd name="adj3" fmla="val 16667"/>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Abel Pro" panose="02000506030000020004" pitchFamily="50" charset="0"/>
              </a:rPr>
              <a:t>Partial coverage for the control layer.</a:t>
            </a:r>
          </a:p>
        </p:txBody>
      </p:sp>
    </p:spTree>
    <p:extLst>
      <p:ext uri="{BB962C8B-B14F-4D97-AF65-F5344CB8AC3E}">
        <p14:creationId xmlns:p14="http://schemas.microsoft.com/office/powerpoint/2010/main" val="1118806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14"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ruta 12">
            <a:extLst>
              <a:ext uri="{FF2B5EF4-FFF2-40B4-BE49-F238E27FC236}">
                <a16:creationId xmlns:a16="http://schemas.microsoft.com/office/drawing/2014/main" id="{8075C771-046D-49C0-9E7F-9DF57DD99BA1}"/>
              </a:ext>
            </a:extLst>
          </p:cNvPr>
          <p:cNvSpPr txBox="1">
            <a:spLocks/>
          </p:cNvSpPr>
          <p:nvPr/>
        </p:nvSpPr>
        <p:spPr>
          <a:xfrm>
            <a:off x="3940890" y="2166118"/>
            <a:ext cx="4027002" cy="3281451"/>
          </a:xfrm>
          <a:prstGeom prst="rect">
            <a:avLst/>
          </a:prstGeom>
          <a:noFill/>
        </p:spPr>
        <p:txBody>
          <a:bodyPr wrap="square" lIns="360000" tIns="0" rIns="36000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rgbClr val="FFC000"/>
                </a:solidFill>
                <a:effectLst/>
                <a:uLnTx/>
                <a:uFillTx/>
                <a:latin typeface="Font Awesome 5 Pro Light" panose="02000303000000000000" pitchFamily="50" charset="0"/>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a:ln>
                  <a:noFill/>
                </a:ln>
                <a:solidFill>
                  <a:srgbClr val="092440"/>
                </a:solidFill>
                <a:effectLst/>
                <a:uLnTx/>
                <a:uFillTx/>
                <a:latin typeface="Abel Pro" panose="02000506030000020004" pitchFamily="50" charset="0"/>
                <a:ea typeface="+mn-ea"/>
                <a:cs typeface="+mn-cs"/>
              </a:rPr>
              <a:t>50+ </a:t>
            </a:r>
            <a:r>
              <a:rPr kumimoji="0" lang="en-US" sz="4000" b="1" i="0" u="none" strike="noStrike" kern="1200" cap="none" spc="0" normalizeH="0" baseline="0" noProof="0" dirty="0">
                <a:ln>
                  <a:noFill/>
                </a:ln>
                <a:solidFill>
                  <a:srgbClr val="092440"/>
                </a:solidFill>
                <a:effectLst/>
                <a:uLnTx/>
                <a:uFillTx/>
                <a:latin typeface="Abel Pro" panose="02000506030000020004" pitchFamily="50" charset="0"/>
                <a:ea typeface="+mn-ea"/>
                <a:cs typeface="+mn-cs"/>
              </a:rPr>
              <a:t>vendors covered</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solidFill>
                  <a:srgbClr val="092440"/>
                </a:solidFill>
                <a:latin typeface="Abel" panose="02000506030000020004" pitchFamily="2" charset="0"/>
              </a:rPr>
              <a:t>Major coverage of</a:t>
            </a:r>
            <a:r>
              <a:rPr kumimoji="0" lang="en-US" sz="2000" b="0" i="0" u="none" strike="noStrike" kern="1200" cap="none" spc="0" normalizeH="0" baseline="0" noProof="0" dirty="0">
                <a:ln>
                  <a:noFill/>
                </a:ln>
                <a:solidFill>
                  <a:srgbClr val="092440"/>
                </a:solidFill>
                <a:effectLst/>
                <a:uLnTx/>
                <a:uFillTx/>
                <a:latin typeface="Abel" panose="02000506030000020004" pitchFamily="2" charset="0"/>
                <a:ea typeface="+mn-ea"/>
                <a:cs typeface="+mn-cs"/>
              </a:rPr>
              <a:t> vendors  within OT/SCADA.</a:t>
            </a:r>
          </a:p>
        </p:txBody>
      </p:sp>
      <p:sp>
        <p:nvSpPr>
          <p:cNvPr id="14" name="textruta 13">
            <a:extLst>
              <a:ext uri="{FF2B5EF4-FFF2-40B4-BE49-F238E27FC236}">
                <a16:creationId xmlns:a16="http://schemas.microsoft.com/office/drawing/2014/main" id="{AA7FE1DE-A560-43ED-8FF1-7AEF346EADAD}"/>
              </a:ext>
            </a:extLst>
          </p:cNvPr>
          <p:cNvSpPr txBox="1">
            <a:spLocks/>
          </p:cNvSpPr>
          <p:nvPr/>
        </p:nvSpPr>
        <p:spPr>
          <a:xfrm>
            <a:off x="7967892" y="2166118"/>
            <a:ext cx="4027001" cy="3316944"/>
          </a:xfrm>
          <a:prstGeom prst="rect">
            <a:avLst/>
          </a:prstGeom>
          <a:noFill/>
        </p:spPr>
        <p:txBody>
          <a:bodyPr wrap="square" lIns="360000" tIns="0" rIns="36000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rgbClr val="FFC000"/>
                </a:solidFill>
                <a:effectLst/>
                <a:uLnTx/>
                <a:uFillTx/>
                <a:latin typeface="Font Awesome 5 Pro Light" panose="02000503000000000000" pitchFamily="50" charset="0"/>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a:solidFill>
                  <a:srgbClr val="092440"/>
                </a:solidFill>
                <a:latin typeface="Abel Pro" panose="02000506030000020004" pitchFamily="50" charset="0"/>
              </a:rPr>
              <a:t>1600+</a:t>
            </a:r>
            <a:endParaRPr lang="en-US" sz="4000" b="1" dirty="0">
              <a:solidFill>
                <a:srgbClr val="092440"/>
              </a:solidFill>
              <a:latin typeface="Abel Pro" panose="02000506030000020004" pitchFamily="50"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092440"/>
                </a:solidFill>
                <a:effectLst/>
                <a:uLnTx/>
                <a:uFillTx/>
                <a:latin typeface="Abel Pro" panose="02000506030000020004" pitchFamily="50" charset="0"/>
                <a:ea typeface="+mn-ea"/>
                <a:cs typeface="+mn-cs"/>
              </a:rPr>
              <a:t>vulnerabilities covered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92440"/>
                </a:solidFill>
                <a:effectLst/>
                <a:uLnTx/>
                <a:uFillTx/>
                <a:latin typeface="Abel" panose="02000506030000020004" pitchFamily="2" charset="0"/>
                <a:ea typeface="+mn-ea"/>
                <a:cs typeface="+mn-cs"/>
              </a:rPr>
              <a:t>Market leading vulnerability test coverage within OT/SCADA</a:t>
            </a:r>
          </a:p>
        </p:txBody>
      </p:sp>
      <p:cxnSp>
        <p:nvCxnSpPr>
          <p:cNvPr id="26" name="Rak koppling 25">
            <a:extLst>
              <a:ext uri="{FF2B5EF4-FFF2-40B4-BE49-F238E27FC236}">
                <a16:creationId xmlns:a16="http://schemas.microsoft.com/office/drawing/2014/main" id="{B3D02990-94F7-4338-A6A6-73ACF02B9242}"/>
              </a:ext>
            </a:extLst>
          </p:cNvPr>
          <p:cNvCxnSpPr/>
          <p:nvPr/>
        </p:nvCxnSpPr>
        <p:spPr>
          <a:xfrm>
            <a:off x="7972935" y="1646485"/>
            <a:ext cx="0" cy="4242233"/>
          </a:xfrm>
          <a:prstGeom prst="line">
            <a:avLst/>
          </a:prstGeom>
          <a:ln w="9525">
            <a:solidFill>
              <a:srgbClr val="092440"/>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FC45DDD4-C27D-0081-192C-A50FD13218F1}"/>
              </a:ext>
            </a:extLst>
          </p:cNvPr>
          <p:cNvSpPr>
            <a:spLocks noGrp="1"/>
          </p:cNvSpPr>
          <p:nvPr>
            <p:ph type="title"/>
          </p:nvPr>
        </p:nvSpPr>
        <p:spPr/>
        <p:txBody>
          <a:bodyPr/>
          <a:lstStyle/>
          <a:p>
            <a:r>
              <a:rPr lang="en-US" dirty="0"/>
              <a:t>COVERAGE</a:t>
            </a:r>
          </a:p>
        </p:txBody>
      </p:sp>
      <p:sp>
        <p:nvSpPr>
          <p:cNvPr id="3" name="Rectangle 2">
            <a:hlinkClick r:id="" action="ppaction://noaction"/>
            <a:extLst>
              <a:ext uri="{FF2B5EF4-FFF2-40B4-BE49-F238E27FC236}">
                <a16:creationId xmlns:a16="http://schemas.microsoft.com/office/drawing/2014/main" id="{DB288E96-074F-B751-7D02-CD193E6594E6}"/>
              </a:ext>
            </a:extLst>
          </p:cNvPr>
          <p:cNvSpPr/>
          <p:nvPr/>
        </p:nvSpPr>
        <p:spPr>
          <a:xfrm>
            <a:off x="10509337" y="228659"/>
            <a:ext cx="1490597" cy="324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4" name="Rak koppling 3">
            <a:extLst>
              <a:ext uri="{FF2B5EF4-FFF2-40B4-BE49-F238E27FC236}">
                <a16:creationId xmlns:a16="http://schemas.microsoft.com/office/drawing/2014/main" id="{214904A4-792E-6FBF-A31C-F7496FD75559}"/>
              </a:ext>
            </a:extLst>
          </p:cNvPr>
          <p:cNvCxnSpPr/>
          <p:nvPr/>
        </p:nvCxnSpPr>
        <p:spPr>
          <a:xfrm>
            <a:off x="3914174" y="1679972"/>
            <a:ext cx="0" cy="4242233"/>
          </a:xfrm>
          <a:prstGeom prst="line">
            <a:avLst/>
          </a:prstGeom>
          <a:ln w="9525">
            <a:solidFill>
              <a:srgbClr val="092440"/>
            </a:solidFill>
          </a:ln>
        </p:spPr>
        <p:style>
          <a:lnRef idx="1">
            <a:schemeClr val="accent1"/>
          </a:lnRef>
          <a:fillRef idx="0">
            <a:schemeClr val="accent1"/>
          </a:fillRef>
          <a:effectRef idx="0">
            <a:schemeClr val="accent1"/>
          </a:effectRef>
          <a:fontRef idx="minor">
            <a:schemeClr val="tx1"/>
          </a:fontRef>
        </p:style>
      </p:cxnSp>
      <p:pic>
        <p:nvPicPr>
          <p:cNvPr id="5" name="Picture 2" descr="SCHNEIDER ELECTRIC | Elektroniska delar. Distributör och webbshop -  Transfer Multisort Elektronik">
            <a:extLst>
              <a:ext uri="{FF2B5EF4-FFF2-40B4-BE49-F238E27FC236}">
                <a16:creationId xmlns:a16="http://schemas.microsoft.com/office/drawing/2014/main" id="{6ABA7462-45A1-4EBC-3D95-D1D2F49F0D0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2665" y="2103464"/>
            <a:ext cx="1022976" cy="31555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ABB – Wikipedia">
            <a:extLst>
              <a:ext uri="{FF2B5EF4-FFF2-40B4-BE49-F238E27FC236}">
                <a16:creationId xmlns:a16="http://schemas.microsoft.com/office/drawing/2014/main" id="{C5BDCAD9-6B98-3AEA-04BE-72C9188D066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04034" y="2086476"/>
            <a:ext cx="792595" cy="31505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Siemens - Karriärföretagen">
            <a:extLst>
              <a:ext uri="{FF2B5EF4-FFF2-40B4-BE49-F238E27FC236}">
                <a16:creationId xmlns:a16="http://schemas.microsoft.com/office/drawing/2014/main" id="{ECEBD8EE-D9D5-3E3F-808A-3536872BAECD}"/>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29144" b="25535"/>
          <a:stretch/>
        </p:blipFill>
        <p:spPr bwMode="auto">
          <a:xfrm>
            <a:off x="696952" y="2975698"/>
            <a:ext cx="929978" cy="23707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8" descr="Honeywell - Optiscan">
            <a:extLst>
              <a:ext uri="{FF2B5EF4-FFF2-40B4-BE49-F238E27FC236}">
                <a16:creationId xmlns:a16="http://schemas.microsoft.com/office/drawing/2014/main" id="{DB06655F-C881-5245-B3ED-A6C4DF31A51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28773" y="2873082"/>
            <a:ext cx="1318690" cy="42398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0" descr="The General Electric Company - HR administration Intern - Pannon Egyetem -  GTK">
            <a:extLst>
              <a:ext uri="{FF2B5EF4-FFF2-40B4-BE49-F238E27FC236}">
                <a16:creationId xmlns:a16="http://schemas.microsoft.com/office/drawing/2014/main" id="{573CE539-448B-66EE-C320-4E4B15E0A97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7777" y="3620859"/>
            <a:ext cx="845435" cy="47555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2" descr="Westermo ᐅ Robusta industriella switchar, routrar &amp; nätverk">
            <a:extLst>
              <a:ext uri="{FF2B5EF4-FFF2-40B4-BE49-F238E27FC236}">
                <a16:creationId xmlns:a16="http://schemas.microsoft.com/office/drawing/2014/main" id="{7ACB2FA6-4163-CB7D-B0A2-AD4D8CFBAA29}"/>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t="40374" b="41506"/>
          <a:stretch/>
        </p:blipFill>
        <p:spPr bwMode="auto">
          <a:xfrm>
            <a:off x="2049937" y="3755292"/>
            <a:ext cx="1233471" cy="22350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4">
            <a:extLst>
              <a:ext uri="{FF2B5EF4-FFF2-40B4-BE49-F238E27FC236}">
                <a16:creationId xmlns:a16="http://schemas.microsoft.com/office/drawing/2014/main" id="{4D9BB322-6890-F730-CC71-8BD03CBC556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79692" y="4494249"/>
            <a:ext cx="1132665" cy="34546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6" descr="Home - CIRCUTOR">
            <a:extLst>
              <a:ext uri="{FF2B5EF4-FFF2-40B4-BE49-F238E27FC236}">
                <a16:creationId xmlns:a16="http://schemas.microsoft.com/office/drawing/2014/main" id="{F14E9808-F423-4AF4-8C13-00EAE6E1FC7B}"/>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75287" y="4524427"/>
            <a:ext cx="982770" cy="26678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8">
            <a:extLst>
              <a:ext uri="{FF2B5EF4-FFF2-40B4-BE49-F238E27FC236}">
                <a16:creationId xmlns:a16="http://schemas.microsoft.com/office/drawing/2014/main" id="{AF74C9E9-E416-AE94-8094-BC9FB28670F7}"/>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79692" y="5288010"/>
            <a:ext cx="1125274" cy="260659"/>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0">
            <a:extLst>
              <a:ext uri="{FF2B5EF4-FFF2-40B4-BE49-F238E27FC236}">
                <a16:creationId xmlns:a16="http://schemas.microsoft.com/office/drawing/2014/main" id="{2B316E67-601A-49B8-A1BE-13DF1F9ECDD9}"/>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982187" y="5343368"/>
            <a:ext cx="1361581" cy="2053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7182083"/>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objekt 4" descr="En bild som visar elektronik, text, dator, bärbar dator&#10;&#10;Automatiskt genererad beskrivning">
            <a:extLst>
              <a:ext uri="{FF2B5EF4-FFF2-40B4-BE49-F238E27FC236}">
                <a16:creationId xmlns:a16="http://schemas.microsoft.com/office/drawing/2014/main" id="{3888D291-F5A9-971A-3D7F-F029B00D8BF7}"/>
              </a:ext>
            </a:extLst>
          </p:cNvPr>
          <p:cNvPicPr>
            <a:picLocks noChangeAspect="1"/>
          </p:cNvPicPr>
          <p:nvPr/>
        </p:nvPicPr>
        <p:blipFill rotWithShape="1">
          <a:blip r:embed="rId2">
            <a:extLst>
              <a:ext uri="{28A0092B-C50C-407E-A947-70E740481C1C}">
                <a14:useLocalDpi xmlns:a14="http://schemas.microsoft.com/office/drawing/2010/main" val="0"/>
              </a:ext>
            </a:extLst>
          </a:blip>
          <a:srcRect l="1" r="22075"/>
          <a:stretch/>
        </p:blipFill>
        <p:spPr>
          <a:xfrm>
            <a:off x="5794155" y="1223095"/>
            <a:ext cx="6397845" cy="5037562"/>
          </a:xfrm>
          <a:prstGeom prst="rect">
            <a:avLst/>
          </a:prstGeom>
        </p:spPr>
      </p:pic>
      <p:sp>
        <p:nvSpPr>
          <p:cNvPr id="2" name="Title 1">
            <a:extLst>
              <a:ext uri="{FF2B5EF4-FFF2-40B4-BE49-F238E27FC236}">
                <a16:creationId xmlns:a16="http://schemas.microsoft.com/office/drawing/2014/main" id="{276ACEDD-FB4C-698F-9EA2-DECAC302FA85}"/>
              </a:ext>
            </a:extLst>
          </p:cNvPr>
          <p:cNvSpPr>
            <a:spLocks noGrp="1"/>
          </p:cNvSpPr>
          <p:nvPr>
            <p:ph type="title"/>
          </p:nvPr>
        </p:nvSpPr>
        <p:spPr/>
        <p:txBody>
          <a:bodyPr>
            <a:normAutofit/>
          </a:bodyPr>
          <a:lstStyle/>
          <a:p>
            <a:r>
              <a:rPr lang="sv-SE" dirty="0"/>
              <a:t>TRUE UNIFICATION</a:t>
            </a:r>
            <a:endParaRPr lang="en-US" dirty="0"/>
          </a:p>
        </p:txBody>
      </p:sp>
      <p:sp>
        <p:nvSpPr>
          <p:cNvPr id="31" name="Rektangel: rundade hörn 30">
            <a:extLst>
              <a:ext uri="{FF2B5EF4-FFF2-40B4-BE49-F238E27FC236}">
                <a16:creationId xmlns:a16="http://schemas.microsoft.com/office/drawing/2014/main" id="{63DCACB9-5DC2-9847-E3D7-89B00A81EB7F}"/>
              </a:ext>
            </a:extLst>
          </p:cNvPr>
          <p:cNvSpPr/>
          <p:nvPr/>
        </p:nvSpPr>
        <p:spPr>
          <a:xfrm>
            <a:off x="339551" y="2380470"/>
            <a:ext cx="9698348" cy="2517769"/>
          </a:xfrm>
          <a:prstGeom prst="roundRect">
            <a:avLst>
              <a:gd name="adj" fmla="val 6607"/>
            </a:avLst>
          </a:prstGeom>
          <a:solidFill>
            <a:srgbClr val="092440">
              <a:alpha val="89804"/>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solidFill>
                <a:srgbClr val="FFC000"/>
              </a:solidFill>
            </a:endParaRPr>
          </a:p>
        </p:txBody>
      </p:sp>
      <p:sp>
        <p:nvSpPr>
          <p:cNvPr id="28" name="textruta 27">
            <a:extLst>
              <a:ext uri="{FF2B5EF4-FFF2-40B4-BE49-F238E27FC236}">
                <a16:creationId xmlns:a16="http://schemas.microsoft.com/office/drawing/2014/main" id="{BA5AEAD9-ABC9-CF36-3050-A71331AF6FAA}"/>
              </a:ext>
            </a:extLst>
          </p:cNvPr>
          <p:cNvSpPr txBox="1"/>
          <p:nvPr/>
        </p:nvSpPr>
        <p:spPr>
          <a:xfrm>
            <a:off x="4315515" y="2930191"/>
            <a:ext cx="1918183" cy="1384995"/>
          </a:xfrm>
          <a:prstGeom prst="rect">
            <a:avLst/>
          </a:prstGeom>
          <a:noFill/>
        </p:spPr>
        <p:txBody>
          <a:bodyPr wrap="square" rtlCol="0">
            <a:spAutoFit/>
          </a:bodyPr>
          <a:lstStyle/>
          <a:p>
            <a:r>
              <a:rPr lang="en-US" sz="2800" b="1" dirty="0">
                <a:solidFill>
                  <a:srgbClr val="FFC000"/>
                </a:solidFill>
                <a:latin typeface="Abel Pro" panose="02000506030000020004" pitchFamily="50" charset="0"/>
              </a:rPr>
              <a:t>platform</a:t>
            </a:r>
          </a:p>
          <a:p>
            <a:r>
              <a:rPr lang="en-US" sz="2800" b="1" dirty="0">
                <a:solidFill>
                  <a:srgbClr val="FFC000"/>
                </a:solidFill>
                <a:latin typeface="Abel Pro" panose="02000506030000020004" pitchFamily="50" charset="0"/>
              </a:rPr>
              <a:t>Workflow</a:t>
            </a:r>
          </a:p>
          <a:p>
            <a:r>
              <a:rPr lang="en-US" sz="2800" b="1">
                <a:solidFill>
                  <a:srgbClr val="FFC000"/>
                </a:solidFill>
                <a:latin typeface="Abel Pro" panose="02000506030000020004" pitchFamily="50" charset="0"/>
              </a:rPr>
              <a:t>risk model</a:t>
            </a:r>
          </a:p>
        </p:txBody>
      </p:sp>
      <p:grpSp>
        <p:nvGrpSpPr>
          <p:cNvPr id="14" name="Grupp 13">
            <a:extLst>
              <a:ext uri="{FF2B5EF4-FFF2-40B4-BE49-F238E27FC236}">
                <a16:creationId xmlns:a16="http://schemas.microsoft.com/office/drawing/2014/main" id="{07631BD4-9EAD-08BF-7DA1-318A577C8884}"/>
              </a:ext>
            </a:extLst>
          </p:cNvPr>
          <p:cNvGrpSpPr/>
          <p:nvPr/>
        </p:nvGrpSpPr>
        <p:grpSpPr>
          <a:xfrm>
            <a:off x="2396367" y="3263444"/>
            <a:ext cx="779278" cy="541131"/>
            <a:chOff x="1993413" y="2925446"/>
            <a:chExt cx="785408" cy="545388"/>
          </a:xfrm>
          <a:solidFill>
            <a:schemeClr val="bg1"/>
          </a:solidFill>
        </p:grpSpPr>
        <p:sp>
          <p:nvSpPr>
            <p:cNvPr id="7" name="Rektangel: rundade hörn 6">
              <a:extLst>
                <a:ext uri="{FF2B5EF4-FFF2-40B4-BE49-F238E27FC236}">
                  <a16:creationId xmlns:a16="http://schemas.microsoft.com/office/drawing/2014/main" id="{F299F97A-5F1D-FB3E-BCEE-9347DAD5E598}"/>
                </a:ext>
              </a:extLst>
            </p:cNvPr>
            <p:cNvSpPr/>
            <p:nvPr/>
          </p:nvSpPr>
          <p:spPr>
            <a:xfrm rot="2700000">
              <a:off x="2313806" y="3085419"/>
              <a:ext cx="462360" cy="142414"/>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solidFill>
                  <a:srgbClr val="FFC000"/>
                </a:solidFill>
              </a:endParaRPr>
            </a:p>
          </p:txBody>
        </p:sp>
        <p:sp>
          <p:nvSpPr>
            <p:cNvPr id="12" name="Rektangel: rundade hörn 11">
              <a:extLst>
                <a:ext uri="{FF2B5EF4-FFF2-40B4-BE49-F238E27FC236}">
                  <a16:creationId xmlns:a16="http://schemas.microsoft.com/office/drawing/2014/main" id="{0A0AEE9F-BCEB-DD2F-2A14-0D8DD0755726}"/>
                </a:ext>
              </a:extLst>
            </p:cNvPr>
            <p:cNvSpPr/>
            <p:nvPr/>
          </p:nvSpPr>
          <p:spPr>
            <a:xfrm rot="8100000">
              <a:off x="2306161" y="3338720"/>
              <a:ext cx="472660" cy="132114"/>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solidFill>
                  <a:srgbClr val="FFC000"/>
                </a:solidFill>
              </a:endParaRPr>
            </a:p>
          </p:txBody>
        </p:sp>
        <p:sp>
          <p:nvSpPr>
            <p:cNvPr id="13" name="Rektangel: rundade hörn 12">
              <a:extLst>
                <a:ext uri="{FF2B5EF4-FFF2-40B4-BE49-F238E27FC236}">
                  <a16:creationId xmlns:a16="http://schemas.microsoft.com/office/drawing/2014/main" id="{3587D34E-5640-48F6-3E35-CFEB131575EE}"/>
                </a:ext>
              </a:extLst>
            </p:cNvPr>
            <p:cNvSpPr/>
            <p:nvPr/>
          </p:nvSpPr>
          <p:spPr>
            <a:xfrm>
              <a:off x="1993413" y="3215181"/>
              <a:ext cx="629190" cy="153736"/>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solidFill>
                  <a:srgbClr val="FFC000"/>
                </a:solidFill>
              </a:endParaRPr>
            </a:p>
          </p:txBody>
        </p:sp>
      </p:grpSp>
      <p:grpSp>
        <p:nvGrpSpPr>
          <p:cNvPr id="20" name="Grupp 19">
            <a:extLst>
              <a:ext uri="{FF2B5EF4-FFF2-40B4-BE49-F238E27FC236}">
                <a16:creationId xmlns:a16="http://schemas.microsoft.com/office/drawing/2014/main" id="{FE76F778-C7B0-736D-1F21-840160CA836B}"/>
              </a:ext>
            </a:extLst>
          </p:cNvPr>
          <p:cNvGrpSpPr/>
          <p:nvPr/>
        </p:nvGrpSpPr>
        <p:grpSpPr>
          <a:xfrm>
            <a:off x="6435144" y="3257328"/>
            <a:ext cx="818454" cy="568335"/>
            <a:chOff x="1993413" y="2925446"/>
            <a:chExt cx="785408" cy="545388"/>
          </a:xfrm>
          <a:solidFill>
            <a:schemeClr val="bg1"/>
          </a:solidFill>
        </p:grpSpPr>
        <p:sp>
          <p:nvSpPr>
            <p:cNvPr id="21" name="Rektangel: rundade hörn 20">
              <a:extLst>
                <a:ext uri="{FF2B5EF4-FFF2-40B4-BE49-F238E27FC236}">
                  <a16:creationId xmlns:a16="http://schemas.microsoft.com/office/drawing/2014/main" id="{AD1317FF-D04A-2FE3-B2DE-DE995DAE12FF}"/>
                </a:ext>
              </a:extLst>
            </p:cNvPr>
            <p:cNvSpPr/>
            <p:nvPr/>
          </p:nvSpPr>
          <p:spPr>
            <a:xfrm rot="2700000">
              <a:off x="2313806" y="3085419"/>
              <a:ext cx="462360" cy="142414"/>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solidFill>
                  <a:srgbClr val="FFC000"/>
                </a:solidFill>
              </a:endParaRPr>
            </a:p>
          </p:txBody>
        </p:sp>
        <p:sp>
          <p:nvSpPr>
            <p:cNvPr id="22" name="Rektangel: rundade hörn 21">
              <a:extLst>
                <a:ext uri="{FF2B5EF4-FFF2-40B4-BE49-F238E27FC236}">
                  <a16:creationId xmlns:a16="http://schemas.microsoft.com/office/drawing/2014/main" id="{016E609D-4576-142D-C93B-6F60252B738A}"/>
                </a:ext>
              </a:extLst>
            </p:cNvPr>
            <p:cNvSpPr/>
            <p:nvPr/>
          </p:nvSpPr>
          <p:spPr>
            <a:xfrm rot="8100000">
              <a:off x="2306161" y="3338720"/>
              <a:ext cx="472660" cy="132114"/>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solidFill>
                  <a:srgbClr val="FFC000"/>
                </a:solidFill>
              </a:endParaRPr>
            </a:p>
          </p:txBody>
        </p:sp>
        <p:sp>
          <p:nvSpPr>
            <p:cNvPr id="23" name="Rektangel: rundade hörn 22">
              <a:extLst>
                <a:ext uri="{FF2B5EF4-FFF2-40B4-BE49-F238E27FC236}">
                  <a16:creationId xmlns:a16="http://schemas.microsoft.com/office/drawing/2014/main" id="{21AF43C8-E77D-D6B2-35EF-E434BDF8CB2D}"/>
                </a:ext>
              </a:extLst>
            </p:cNvPr>
            <p:cNvSpPr/>
            <p:nvPr/>
          </p:nvSpPr>
          <p:spPr>
            <a:xfrm>
              <a:off x="1993413" y="3215181"/>
              <a:ext cx="629190" cy="153736"/>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solidFill>
                  <a:srgbClr val="FFC000"/>
                </a:solidFill>
              </a:endParaRPr>
            </a:p>
          </p:txBody>
        </p:sp>
      </p:grpSp>
      <p:sp>
        <p:nvSpPr>
          <p:cNvPr id="24" name="textruta 23">
            <a:extLst>
              <a:ext uri="{FF2B5EF4-FFF2-40B4-BE49-F238E27FC236}">
                <a16:creationId xmlns:a16="http://schemas.microsoft.com/office/drawing/2014/main" id="{AD3F4154-5ED6-3F08-E94C-B95FBBF343AC}"/>
              </a:ext>
            </a:extLst>
          </p:cNvPr>
          <p:cNvSpPr txBox="1"/>
          <p:nvPr/>
        </p:nvSpPr>
        <p:spPr>
          <a:xfrm>
            <a:off x="7455045" y="3152218"/>
            <a:ext cx="2339662" cy="954107"/>
          </a:xfrm>
          <a:prstGeom prst="rect">
            <a:avLst/>
          </a:prstGeom>
          <a:noFill/>
        </p:spPr>
        <p:txBody>
          <a:bodyPr wrap="square" rtlCol="0">
            <a:spAutoFit/>
          </a:bodyPr>
          <a:lstStyle/>
          <a:p>
            <a:r>
              <a:rPr lang="en-US" sz="2800" b="1" dirty="0">
                <a:solidFill>
                  <a:srgbClr val="FFC000"/>
                </a:solidFill>
                <a:latin typeface="Abel Pro" panose="02000506030000020004" pitchFamily="50" charset="0"/>
              </a:rPr>
              <a:t>Time efficient</a:t>
            </a:r>
          </a:p>
          <a:p>
            <a:r>
              <a:rPr lang="en-US" sz="2800" b="1" dirty="0">
                <a:solidFill>
                  <a:srgbClr val="FFC000"/>
                </a:solidFill>
                <a:latin typeface="Abel Pro" panose="02000506030000020004" pitchFamily="50" charset="0"/>
              </a:rPr>
              <a:t>Cost efficient</a:t>
            </a:r>
          </a:p>
        </p:txBody>
      </p:sp>
      <p:sp>
        <p:nvSpPr>
          <p:cNvPr id="27" name="textruta 26">
            <a:extLst>
              <a:ext uri="{FF2B5EF4-FFF2-40B4-BE49-F238E27FC236}">
                <a16:creationId xmlns:a16="http://schemas.microsoft.com/office/drawing/2014/main" id="{4B09EFF9-286D-6811-3A9C-C68AAC0E743E}"/>
              </a:ext>
            </a:extLst>
          </p:cNvPr>
          <p:cNvSpPr txBox="1"/>
          <p:nvPr/>
        </p:nvSpPr>
        <p:spPr>
          <a:xfrm>
            <a:off x="502472" y="2950752"/>
            <a:ext cx="1813671" cy="1200329"/>
          </a:xfrm>
          <a:prstGeom prst="rect">
            <a:avLst/>
          </a:prstGeom>
          <a:noFill/>
        </p:spPr>
        <p:txBody>
          <a:bodyPr wrap="square" rtlCol="0">
            <a:spAutoFit/>
          </a:bodyPr>
          <a:lstStyle/>
          <a:p>
            <a:pPr algn="ctr"/>
            <a:r>
              <a:rPr lang="en-US" sz="4400" b="1" dirty="0">
                <a:solidFill>
                  <a:srgbClr val="FFC000"/>
                </a:solidFill>
                <a:latin typeface="Abel Pro" panose="02000506030000020004" pitchFamily="50" charset="0"/>
              </a:rPr>
              <a:t>5</a:t>
            </a:r>
          </a:p>
          <a:p>
            <a:pPr algn="ctr"/>
            <a:r>
              <a:rPr lang="en-US" sz="2800" b="1" dirty="0">
                <a:solidFill>
                  <a:srgbClr val="FFC000"/>
                </a:solidFill>
                <a:latin typeface="Abel Pro" panose="02000506030000020004" pitchFamily="50" charset="0"/>
              </a:rPr>
              <a:t>products</a:t>
            </a:r>
          </a:p>
        </p:txBody>
      </p:sp>
      <p:sp>
        <p:nvSpPr>
          <p:cNvPr id="30" name="textruta 29">
            <a:extLst>
              <a:ext uri="{FF2B5EF4-FFF2-40B4-BE49-F238E27FC236}">
                <a16:creationId xmlns:a16="http://schemas.microsoft.com/office/drawing/2014/main" id="{847C7932-2045-BF94-87B1-FB2C0D2107B9}"/>
              </a:ext>
            </a:extLst>
          </p:cNvPr>
          <p:cNvSpPr txBox="1"/>
          <p:nvPr/>
        </p:nvSpPr>
        <p:spPr>
          <a:xfrm>
            <a:off x="3389143" y="2702933"/>
            <a:ext cx="1308590" cy="1938992"/>
          </a:xfrm>
          <a:prstGeom prst="rect">
            <a:avLst/>
          </a:prstGeom>
          <a:noFill/>
        </p:spPr>
        <p:txBody>
          <a:bodyPr wrap="square">
            <a:spAutoFit/>
          </a:bodyPr>
          <a:lstStyle/>
          <a:p>
            <a:r>
              <a:rPr lang="en-US" sz="12000" b="1" dirty="0">
                <a:solidFill>
                  <a:srgbClr val="FFC000"/>
                </a:solidFill>
                <a:latin typeface="Abel Pro" panose="02000506030000020004" pitchFamily="50" charset="0"/>
              </a:rPr>
              <a:t>1</a:t>
            </a:r>
            <a:endParaRPr lang="sv-SE" sz="12000" dirty="0">
              <a:solidFill>
                <a:srgbClr val="FFC000"/>
              </a:solidFill>
            </a:endParaRPr>
          </a:p>
        </p:txBody>
      </p:sp>
    </p:spTree>
    <p:extLst>
      <p:ext uri="{BB962C8B-B14F-4D97-AF65-F5344CB8AC3E}">
        <p14:creationId xmlns:p14="http://schemas.microsoft.com/office/powerpoint/2010/main" val="2155290375"/>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upp 2">
            <a:extLst>
              <a:ext uri="{FF2B5EF4-FFF2-40B4-BE49-F238E27FC236}">
                <a16:creationId xmlns:a16="http://schemas.microsoft.com/office/drawing/2014/main" id="{3FA4C241-E7CC-8D4F-57E0-CDFBB522C0D6}"/>
              </a:ext>
            </a:extLst>
          </p:cNvPr>
          <p:cNvGrpSpPr/>
          <p:nvPr/>
        </p:nvGrpSpPr>
        <p:grpSpPr>
          <a:xfrm>
            <a:off x="2405913" y="1810544"/>
            <a:ext cx="2297840" cy="2298994"/>
            <a:chOff x="2405913" y="1810544"/>
            <a:chExt cx="2297840" cy="2298994"/>
          </a:xfrm>
        </p:grpSpPr>
        <p:sp>
          <p:nvSpPr>
            <p:cNvPr id="4" name="Ellips 3">
              <a:extLst>
                <a:ext uri="{FF2B5EF4-FFF2-40B4-BE49-F238E27FC236}">
                  <a16:creationId xmlns:a16="http://schemas.microsoft.com/office/drawing/2014/main" id="{0FE30281-69BA-8BA1-E38E-2ABF13232892}"/>
                </a:ext>
              </a:extLst>
            </p:cNvPr>
            <p:cNvSpPr/>
            <p:nvPr/>
          </p:nvSpPr>
          <p:spPr>
            <a:xfrm>
              <a:off x="2405913" y="1810544"/>
              <a:ext cx="2297840" cy="2298994"/>
            </a:xfrm>
            <a:prstGeom prst="ellipse">
              <a:avLst/>
            </a:prstGeom>
            <a:solidFill>
              <a:srgbClr val="09244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200" dirty="0">
                <a:latin typeface="Font Awesome 5 Pro Light" panose="02000303000000000000" pitchFamily="50" charset="0"/>
              </a:endParaRPr>
            </a:p>
            <a:p>
              <a:pPr algn="ctr"/>
              <a:r>
                <a:rPr lang="en-GB" sz="2000" b="1" dirty="0">
                  <a:latin typeface="Abel Pro" panose="02000506030000020004" pitchFamily="50" charset="0"/>
                </a:rPr>
                <a:t>Sensitivity</a:t>
              </a:r>
            </a:p>
          </p:txBody>
        </p:sp>
        <p:pic>
          <p:nvPicPr>
            <p:cNvPr id="8" name="Graphic 91">
              <a:extLst>
                <a:ext uri="{FF2B5EF4-FFF2-40B4-BE49-F238E27FC236}">
                  <a16:creationId xmlns:a16="http://schemas.microsoft.com/office/drawing/2014/main" id="{B42CC9B0-52AC-7B32-EEAC-A2AE475D5B6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320267" y="2518505"/>
              <a:ext cx="469132" cy="441536"/>
            </a:xfrm>
            <a:prstGeom prst="rect">
              <a:avLst/>
            </a:prstGeom>
          </p:spPr>
        </p:pic>
      </p:grpSp>
      <p:sp>
        <p:nvSpPr>
          <p:cNvPr id="2" name="Rubrik 1">
            <a:extLst>
              <a:ext uri="{FF2B5EF4-FFF2-40B4-BE49-F238E27FC236}">
                <a16:creationId xmlns:a16="http://schemas.microsoft.com/office/drawing/2014/main" id="{516983EB-EAAB-3B5A-674C-C74DC9BAF00A}"/>
              </a:ext>
            </a:extLst>
          </p:cNvPr>
          <p:cNvSpPr>
            <a:spLocks noGrp="1"/>
          </p:cNvSpPr>
          <p:nvPr>
            <p:ph type="title"/>
          </p:nvPr>
        </p:nvSpPr>
        <p:spPr/>
        <p:txBody>
          <a:bodyPr/>
          <a:lstStyle/>
          <a:p>
            <a:r>
              <a:rPr lang="sv-SE" dirty="0"/>
              <a:t>SMART THREAT INTELLIGENCE</a:t>
            </a:r>
          </a:p>
        </p:txBody>
      </p:sp>
      <p:grpSp>
        <p:nvGrpSpPr>
          <p:cNvPr id="10" name="Grupp 9">
            <a:extLst>
              <a:ext uri="{FF2B5EF4-FFF2-40B4-BE49-F238E27FC236}">
                <a16:creationId xmlns:a16="http://schemas.microsoft.com/office/drawing/2014/main" id="{DF074387-EDA9-3BB1-368D-8C4D6173F892}"/>
              </a:ext>
            </a:extLst>
          </p:cNvPr>
          <p:cNvGrpSpPr/>
          <p:nvPr/>
        </p:nvGrpSpPr>
        <p:grpSpPr>
          <a:xfrm>
            <a:off x="3022695" y="3576616"/>
            <a:ext cx="2108167" cy="2109227"/>
            <a:chOff x="3022695" y="3576616"/>
            <a:chExt cx="2108167" cy="2109227"/>
          </a:xfrm>
        </p:grpSpPr>
        <p:sp>
          <p:nvSpPr>
            <p:cNvPr id="5" name="Ellips 4">
              <a:extLst>
                <a:ext uri="{FF2B5EF4-FFF2-40B4-BE49-F238E27FC236}">
                  <a16:creationId xmlns:a16="http://schemas.microsoft.com/office/drawing/2014/main" id="{A8C643C0-F20D-4308-5D93-9492869C089E}"/>
                </a:ext>
              </a:extLst>
            </p:cNvPr>
            <p:cNvSpPr/>
            <p:nvPr/>
          </p:nvSpPr>
          <p:spPr>
            <a:xfrm>
              <a:off x="3022695" y="3576616"/>
              <a:ext cx="2108167" cy="2109227"/>
            </a:xfrm>
            <a:prstGeom prst="ellipse">
              <a:avLst/>
            </a:prstGeom>
            <a:solidFill>
              <a:srgbClr val="09244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latin typeface="Font Awesome 5 Pro Light" panose="02000303000000000000" pitchFamily="50" charset="0"/>
                </a:rPr>
                <a:t> </a:t>
              </a:r>
            </a:p>
            <a:p>
              <a:pPr algn="ctr"/>
              <a:r>
                <a:rPr lang="en-GB" b="1" dirty="0">
                  <a:latin typeface="Abel Pro" panose="02000506030000020004" pitchFamily="50" charset="0"/>
                </a:rPr>
                <a:t>Exploits</a:t>
              </a:r>
              <a:endParaRPr lang="en-GB" sz="1600" b="1" dirty="0">
                <a:latin typeface="Abel Pro" panose="02000506030000020004" pitchFamily="50" charset="0"/>
              </a:endParaRPr>
            </a:p>
          </p:txBody>
        </p:sp>
        <p:pic>
          <p:nvPicPr>
            <p:cNvPr id="7" name="Graphic 88">
              <a:extLst>
                <a:ext uri="{FF2B5EF4-FFF2-40B4-BE49-F238E27FC236}">
                  <a16:creationId xmlns:a16="http://schemas.microsoft.com/office/drawing/2014/main" id="{121BAA6A-DD4F-737F-C84C-A476290C5B0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902992" y="4175097"/>
              <a:ext cx="456132" cy="456132"/>
            </a:xfrm>
            <a:prstGeom prst="rect">
              <a:avLst/>
            </a:prstGeom>
          </p:spPr>
        </p:pic>
      </p:grpSp>
      <p:grpSp>
        <p:nvGrpSpPr>
          <p:cNvPr id="16" name="Grupp 15">
            <a:extLst>
              <a:ext uri="{FF2B5EF4-FFF2-40B4-BE49-F238E27FC236}">
                <a16:creationId xmlns:a16="http://schemas.microsoft.com/office/drawing/2014/main" id="{774A85CE-F14E-F634-F2C9-598A7256A594}"/>
              </a:ext>
            </a:extLst>
          </p:cNvPr>
          <p:cNvGrpSpPr/>
          <p:nvPr/>
        </p:nvGrpSpPr>
        <p:grpSpPr>
          <a:xfrm>
            <a:off x="4316411" y="1185033"/>
            <a:ext cx="3559177" cy="3560965"/>
            <a:chOff x="4316411" y="1185033"/>
            <a:chExt cx="3559177" cy="3560965"/>
          </a:xfrm>
        </p:grpSpPr>
        <p:sp>
          <p:nvSpPr>
            <p:cNvPr id="6" name="Ellips 5">
              <a:extLst>
                <a:ext uri="{FF2B5EF4-FFF2-40B4-BE49-F238E27FC236}">
                  <a16:creationId xmlns:a16="http://schemas.microsoft.com/office/drawing/2014/main" id="{67297904-40D7-EDFC-2334-B3F52A6E4A72}"/>
                </a:ext>
              </a:extLst>
            </p:cNvPr>
            <p:cNvSpPr/>
            <p:nvPr/>
          </p:nvSpPr>
          <p:spPr>
            <a:xfrm>
              <a:off x="4316411" y="1185033"/>
              <a:ext cx="3559177" cy="3560965"/>
            </a:xfrm>
            <a:prstGeom prst="ellipse">
              <a:avLst/>
            </a:prstGeom>
            <a:solidFill>
              <a:srgbClr val="09244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4400" dirty="0">
                <a:latin typeface="Font Awesome 5 Pro Light" panose="02000303000000000000" pitchFamily="50" charset="0"/>
              </a:endParaRPr>
            </a:p>
            <a:p>
              <a:pPr algn="ctr"/>
              <a:r>
                <a:rPr lang="en-GB" sz="2400" b="1" dirty="0">
                  <a:latin typeface="Abel Pro" panose="02000506030000020004" pitchFamily="50" charset="0"/>
                </a:rPr>
                <a:t>Ransomware</a:t>
              </a:r>
              <a:endParaRPr lang="en-GB" sz="2000" b="1" dirty="0">
                <a:latin typeface="Abel Pro" panose="02000506030000020004" pitchFamily="50" charset="0"/>
              </a:endParaRPr>
            </a:p>
          </p:txBody>
        </p:sp>
        <p:pic>
          <p:nvPicPr>
            <p:cNvPr id="9" name="Graphic 93">
              <a:extLst>
                <a:ext uri="{FF2B5EF4-FFF2-40B4-BE49-F238E27FC236}">
                  <a16:creationId xmlns:a16="http://schemas.microsoft.com/office/drawing/2014/main" id="{3B87E268-201A-0DD1-A4F3-131FABD6769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641462" y="2151977"/>
              <a:ext cx="909073" cy="808064"/>
            </a:xfrm>
            <a:prstGeom prst="rect">
              <a:avLst/>
            </a:prstGeom>
          </p:spPr>
        </p:pic>
      </p:grpSp>
      <p:grpSp>
        <p:nvGrpSpPr>
          <p:cNvPr id="13" name="Grupp 12">
            <a:extLst>
              <a:ext uri="{FF2B5EF4-FFF2-40B4-BE49-F238E27FC236}">
                <a16:creationId xmlns:a16="http://schemas.microsoft.com/office/drawing/2014/main" id="{DC39279B-036D-0008-E431-C433166583C3}"/>
              </a:ext>
            </a:extLst>
          </p:cNvPr>
          <p:cNvGrpSpPr/>
          <p:nvPr/>
        </p:nvGrpSpPr>
        <p:grpSpPr>
          <a:xfrm>
            <a:off x="4723033" y="4226949"/>
            <a:ext cx="1955154" cy="1956137"/>
            <a:chOff x="4723033" y="4226949"/>
            <a:chExt cx="1955154" cy="1956137"/>
          </a:xfrm>
        </p:grpSpPr>
        <p:sp>
          <p:nvSpPr>
            <p:cNvPr id="11" name="Ellips 10">
              <a:extLst>
                <a:ext uri="{FF2B5EF4-FFF2-40B4-BE49-F238E27FC236}">
                  <a16:creationId xmlns:a16="http://schemas.microsoft.com/office/drawing/2014/main" id="{8A444905-3CDA-0797-068B-7DB96A7067B2}"/>
                </a:ext>
              </a:extLst>
            </p:cNvPr>
            <p:cNvSpPr/>
            <p:nvPr/>
          </p:nvSpPr>
          <p:spPr>
            <a:xfrm>
              <a:off x="4723033" y="4226949"/>
              <a:ext cx="1955154" cy="1956137"/>
            </a:xfrm>
            <a:prstGeom prst="ellipse">
              <a:avLst/>
            </a:prstGeom>
            <a:solidFill>
              <a:srgbClr val="09244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latin typeface="Font Awesome 5 Pro Light" panose="02000303000000000000" pitchFamily="50" charset="0"/>
                </a:rPr>
                <a:t> </a:t>
              </a:r>
            </a:p>
            <a:p>
              <a:pPr algn="ctr"/>
              <a:r>
                <a:rPr lang="en-GB" sz="1600" b="1" dirty="0">
                  <a:latin typeface="Abel Pro" panose="02000506030000020004" pitchFamily="50" charset="0"/>
                </a:rPr>
                <a:t>Exposure</a:t>
              </a:r>
            </a:p>
          </p:txBody>
        </p:sp>
        <p:sp>
          <p:nvSpPr>
            <p:cNvPr id="12" name="textruta 11">
              <a:extLst>
                <a:ext uri="{FF2B5EF4-FFF2-40B4-BE49-F238E27FC236}">
                  <a16:creationId xmlns:a16="http://schemas.microsoft.com/office/drawing/2014/main" id="{91A3EB78-E5A8-EDD4-C248-B70B8FCAE5CF}"/>
                </a:ext>
              </a:extLst>
            </p:cNvPr>
            <p:cNvSpPr txBox="1"/>
            <p:nvPr/>
          </p:nvSpPr>
          <p:spPr>
            <a:xfrm>
              <a:off x="5395126" y="4811557"/>
              <a:ext cx="610967" cy="523220"/>
            </a:xfrm>
            <a:prstGeom prst="rect">
              <a:avLst/>
            </a:prstGeom>
            <a:noFill/>
          </p:spPr>
          <p:txBody>
            <a:bodyPr wrap="square" rtlCol="0">
              <a:spAutoFit/>
            </a:bodyPr>
            <a:lstStyle/>
            <a:p>
              <a:r>
                <a:rPr lang="sv-SE" sz="2800" dirty="0">
                  <a:solidFill>
                    <a:srgbClr val="FFC000"/>
                  </a:solidFill>
                  <a:latin typeface="Font Awesome 5 Pro Light" panose="02000303000000000000" pitchFamily="50" charset="0"/>
                </a:rPr>
                <a:t></a:t>
              </a:r>
              <a:endParaRPr lang="sv-SE" sz="2800" dirty="0">
                <a:solidFill>
                  <a:srgbClr val="FFC000"/>
                </a:solidFill>
              </a:endParaRPr>
            </a:p>
          </p:txBody>
        </p:sp>
      </p:grpSp>
      <p:sp>
        <p:nvSpPr>
          <p:cNvPr id="14" name="Ellips 13">
            <a:extLst>
              <a:ext uri="{FF2B5EF4-FFF2-40B4-BE49-F238E27FC236}">
                <a16:creationId xmlns:a16="http://schemas.microsoft.com/office/drawing/2014/main" id="{701159C5-318E-9E11-DA47-B49D5534EE0C}"/>
              </a:ext>
            </a:extLst>
          </p:cNvPr>
          <p:cNvSpPr/>
          <p:nvPr/>
        </p:nvSpPr>
        <p:spPr>
          <a:xfrm>
            <a:off x="6508211" y="4067755"/>
            <a:ext cx="1502564" cy="1503319"/>
          </a:xfrm>
          <a:prstGeom prst="ellipse">
            <a:avLst/>
          </a:prstGeom>
          <a:solidFill>
            <a:srgbClr val="09244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rgbClr val="FFC000"/>
                </a:solidFill>
                <a:latin typeface="Font Awesome 5 Pro Light" panose="02000303000000000000" pitchFamily="50" charset="0"/>
              </a:rPr>
              <a:t></a:t>
            </a:r>
          </a:p>
          <a:p>
            <a:pPr algn="ctr"/>
            <a:r>
              <a:rPr lang="en-GB" sz="1200" b="1" dirty="0">
                <a:latin typeface="Abel Pro" panose="02000506030000020004" pitchFamily="50" charset="0"/>
              </a:rPr>
              <a:t>Attack complexity</a:t>
            </a:r>
            <a:endParaRPr lang="en-GB" sz="1100" b="1" dirty="0">
              <a:latin typeface="Abel Pro" panose="02000506030000020004" pitchFamily="50" charset="0"/>
            </a:endParaRPr>
          </a:p>
        </p:txBody>
      </p:sp>
      <p:sp>
        <p:nvSpPr>
          <p:cNvPr id="15" name="Ellips 14">
            <a:extLst>
              <a:ext uri="{FF2B5EF4-FFF2-40B4-BE49-F238E27FC236}">
                <a16:creationId xmlns:a16="http://schemas.microsoft.com/office/drawing/2014/main" id="{EE1CB150-D10F-E9A1-CA48-AB93D12F068D}"/>
              </a:ext>
            </a:extLst>
          </p:cNvPr>
          <p:cNvSpPr/>
          <p:nvPr/>
        </p:nvSpPr>
        <p:spPr>
          <a:xfrm>
            <a:off x="7331505" y="3241714"/>
            <a:ext cx="1160865" cy="1161449"/>
          </a:xfrm>
          <a:prstGeom prst="ellipse">
            <a:avLst/>
          </a:prstGeom>
          <a:solidFill>
            <a:srgbClr val="09244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rgbClr val="FFC000"/>
                </a:solidFill>
                <a:latin typeface="Font Awesome 5 Pro Light" panose="02000303000000000000" pitchFamily="50" charset="0"/>
              </a:rPr>
              <a:t></a:t>
            </a:r>
          </a:p>
          <a:p>
            <a:pPr algn="ctr"/>
            <a:r>
              <a:rPr lang="en-GB" sz="1100" b="1" dirty="0">
                <a:latin typeface="Abel Pro" panose="02000506030000020004" pitchFamily="50" charset="0"/>
              </a:rPr>
              <a:t>Impact</a:t>
            </a:r>
            <a:endParaRPr lang="en-GB" sz="1050" b="1" dirty="0">
              <a:latin typeface="Abel Pro" panose="02000506030000020004" pitchFamily="50" charset="0"/>
            </a:endParaRPr>
          </a:p>
        </p:txBody>
      </p:sp>
    </p:spTree>
    <p:extLst>
      <p:ext uri="{BB962C8B-B14F-4D97-AF65-F5344CB8AC3E}">
        <p14:creationId xmlns:p14="http://schemas.microsoft.com/office/powerpoint/2010/main" val="4151471887"/>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ktangel 3">
            <a:extLst>
              <a:ext uri="{FF2B5EF4-FFF2-40B4-BE49-F238E27FC236}">
                <a16:creationId xmlns:a16="http://schemas.microsoft.com/office/drawing/2014/main" id="{2ACD2E6C-55EA-DF1F-EDC5-CE41FD3B9E3F}"/>
              </a:ext>
            </a:extLst>
          </p:cNvPr>
          <p:cNvSpPr/>
          <p:nvPr/>
        </p:nvSpPr>
        <p:spPr>
          <a:xfrm>
            <a:off x="3526644" y="1324448"/>
            <a:ext cx="5138711" cy="13285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GB" sz="4400" b="1" dirty="0">
                <a:solidFill>
                  <a:schemeClr val="bg1"/>
                </a:solidFill>
                <a:latin typeface="Abel Pro" panose="02000506030000020004" pitchFamily="50" charset="0"/>
              </a:rPr>
              <a:t>Best Choice for Data Privacy</a:t>
            </a:r>
          </a:p>
          <a:p>
            <a:pPr algn="ctr"/>
            <a:r>
              <a:rPr lang="en-GB" sz="2400" dirty="0">
                <a:solidFill>
                  <a:schemeClr val="bg1"/>
                </a:solidFill>
                <a:latin typeface="Abel Pro" panose="02000506030000020004" pitchFamily="50" charset="0"/>
              </a:rPr>
              <a:t>Local data storage in your region and neutral company control.</a:t>
            </a:r>
          </a:p>
        </p:txBody>
      </p:sp>
      <p:grpSp>
        <p:nvGrpSpPr>
          <p:cNvPr id="7" name="Grupp 6">
            <a:extLst>
              <a:ext uri="{FF2B5EF4-FFF2-40B4-BE49-F238E27FC236}">
                <a16:creationId xmlns:a16="http://schemas.microsoft.com/office/drawing/2014/main" id="{00ED60CB-E36A-9D41-8B32-504A53DB6FF5}"/>
              </a:ext>
            </a:extLst>
          </p:cNvPr>
          <p:cNvGrpSpPr/>
          <p:nvPr/>
        </p:nvGrpSpPr>
        <p:grpSpPr>
          <a:xfrm>
            <a:off x="5052434" y="3482307"/>
            <a:ext cx="2087129" cy="2646878"/>
            <a:chOff x="5052434" y="3482307"/>
            <a:chExt cx="2087129" cy="2646878"/>
          </a:xfrm>
        </p:grpSpPr>
        <p:sp>
          <p:nvSpPr>
            <p:cNvPr id="8" name="textruta 7">
              <a:extLst>
                <a:ext uri="{FF2B5EF4-FFF2-40B4-BE49-F238E27FC236}">
                  <a16:creationId xmlns:a16="http://schemas.microsoft.com/office/drawing/2014/main" id="{F73A9430-EE44-8AE2-428A-98EC11475831}"/>
                </a:ext>
              </a:extLst>
            </p:cNvPr>
            <p:cNvSpPr txBox="1"/>
            <p:nvPr/>
          </p:nvSpPr>
          <p:spPr>
            <a:xfrm>
              <a:off x="5052434" y="3482307"/>
              <a:ext cx="2087129" cy="2646878"/>
            </a:xfrm>
            <a:prstGeom prst="rect">
              <a:avLst/>
            </a:prstGeom>
            <a:noFill/>
          </p:spPr>
          <p:txBody>
            <a:bodyPr wrap="square" rtlCol="0">
              <a:spAutoFit/>
            </a:bodyPr>
            <a:lstStyle/>
            <a:p>
              <a:pPr algn="ctr"/>
              <a:r>
                <a:rPr lang="sv-SE" sz="16600" dirty="0">
                  <a:solidFill>
                    <a:srgbClr val="FFC000"/>
                  </a:solidFill>
                  <a:latin typeface="Font Awesome 5 Pro Light" panose="02000303000000000000" pitchFamily="50" charset="0"/>
                </a:rPr>
                <a:t></a:t>
              </a:r>
              <a:endParaRPr lang="sv-SE" sz="16600" dirty="0">
                <a:solidFill>
                  <a:srgbClr val="FFC000"/>
                </a:solidFill>
              </a:endParaRPr>
            </a:p>
          </p:txBody>
        </p:sp>
        <p:sp>
          <p:nvSpPr>
            <p:cNvPr id="9" name="Ellips 8">
              <a:extLst>
                <a:ext uri="{FF2B5EF4-FFF2-40B4-BE49-F238E27FC236}">
                  <a16:creationId xmlns:a16="http://schemas.microsoft.com/office/drawing/2014/main" id="{88C9C127-8342-21D1-796A-6E89AAD4BE58}"/>
                </a:ext>
              </a:extLst>
            </p:cNvPr>
            <p:cNvSpPr/>
            <p:nvPr/>
          </p:nvSpPr>
          <p:spPr>
            <a:xfrm>
              <a:off x="5917260" y="4325025"/>
              <a:ext cx="357476" cy="357476"/>
            </a:xfrm>
            <a:prstGeom prst="ellipse">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0" name="Rektangel: rundade hörn 9">
              <a:extLst>
                <a:ext uri="{FF2B5EF4-FFF2-40B4-BE49-F238E27FC236}">
                  <a16:creationId xmlns:a16="http://schemas.microsoft.com/office/drawing/2014/main" id="{9F484080-8AFA-D781-40FD-A987139BF96F}"/>
                </a:ext>
              </a:extLst>
            </p:cNvPr>
            <p:cNvSpPr/>
            <p:nvPr/>
          </p:nvSpPr>
          <p:spPr>
            <a:xfrm>
              <a:off x="6041998" y="4596551"/>
              <a:ext cx="108000" cy="539528"/>
            </a:xfrm>
            <a:prstGeom prst="round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p>
          </p:txBody>
        </p:sp>
      </p:grpSp>
    </p:spTree>
    <p:extLst>
      <p:ext uri="{BB962C8B-B14F-4D97-AF65-F5344CB8AC3E}">
        <p14:creationId xmlns:p14="http://schemas.microsoft.com/office/powerpoint/2010/main" val="3330389614"/>
      </p:ext>
    </p:extLst>
  </p:cSld>
  <p:clrMapOvr>
    <a:masterClrMapping/>
  </p:clrMapOvr>
  <p:transition spd="slow">
    <p:wipe/>
  </p:transition>
</p:sld>
</file>

<file path=ppt/theme/theme1.xml><?xml version="1.0" encoding="utf-8"?>
<a:theme xmlns:a="http://schemas.openxmlformats.org/drawingml/2006/main" name="1_Office-tema">
  <a:themeElements>
    <a:clrScheme name="Holm">
      <a:dk1>
        <a:srgbClr val="10243E"/>
      </a:dk1>
      <a:lt1>
        <a:sysClr val="window" lastClr="FFFFFF"/>
      </a:lt1>
      <a:dk2>
        <a:srgbClr val="10243E"/>
      </a:dk2>
      <a:lt2>
        <a:srgbClr val="E7E6E6"/>
      </a:lt2>
      <a:accent1>
        <a:srgbClr val="FFB600"/>
      </a:accent1>
      <a:accent2>
        <a:srgbClr val="61B55A"/>
      </a:accent2>
      <a:accent3>
        <a:srgbClr val="4D4596"/>
      </a:accent3>
      <a:accent4>
        <a:srgbClr val="5EAFE0"/>
      </a:accent4>
      <a:accent5>
        <a:srgbClr val="D97335"/>
      </a:accent5>
      <a:accent6>
        <a:srgbClr val="F9F9F9"/>
      </a:accent6>
      <a:hlink>
        <a:srgbClr val="FFFFFF"/>
      </a:hlink>
      <a:folHlink>
        <a:srgbClr val="FFB600"/>
      </a:folHlink>
    </a:clrScheme>
    <a:fontScheme name="Office-tem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te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0D2950B-5AD1-44AB-ADE9-50E65BDB1CBE}" vid="{F5755F49-FB00-4FD7-A21D-F930C267560F}"/>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19fa1952-f303-4a71-afe1-9d4a457a1470"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kument" ma:contentTypeID="0x010100AF3A1E020DFE2E4286593488ADEE1FB3" ma:contentTypeVersion="16" ma:contentTypeDescription="Skapa ett nytt dokument." ma:contentTypeScope="" ma:versionID="46f8e79ad15efc9c7d0b9c6f58164169">
  <xsd:schema xmlns:xsd="http://www.w3.org/2001/XMLSchema" xmlns:xs="http://www.w3.org/2001/XMLSchema" xmlns:p="http://schemas.microsoft.com/office/2006/metadata/properties" xmlns:ns3="a9f8f607-f64f-4438-8459-7c62b037750b" xmlns:ns4="19fa1952-f303-4a71-afe1-9d4a457a1470" targetNamespace="http://schemas.microsoft.com/office/2006/metadata/properties" ma:root="true" ma:fieldsID="92a9d9b842492e428e4da75356162be7" ns3:_="" ns4:_="">
    <xsd:import namespace="a9f8f607-f64f-4438-8459-7c62b037750b"/>
    <xsd:import namespace="19fa1952-f303-4a71-afe1-9d4a457a147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LengthInSeconds" minOccurs="0"/>
                <xsd:element ref="ns4:MediaServiceAutoTags" minOccurs="0"/>
                <xsd:element ref="ns4:MediaServiceAutoKeyPoints" minOccurs="0"/>
                <xsd:element ref="ns4:MediaServiceKeyPoints" minOccurs="0"/>
                <xsd:element ref="ns4:MediaServiceGenerationTime" minOccurs="0"/>
                <xsd:element ref="ns4:MediaServiceEventHashCode" minOccurs="0"/>
                <xsd:element ref="ns4:MediaServiceOCR" minOccurs="0"/>
                <xsd:element ref="ns4:MediaServiceLocation" minOccurs="0"/>
                <xsd:element ref="ns4:_activity" minOccurs="0"/>
                <xsd:element ref="ns4: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f8f607-f64f-4438-8459-7c62b037750b" elementFormDefault="qualified">
    <xsd:import namespace="http://schemas.microsoft.com/office/2006/documentManagement/types"/>
    <xsd:import namespace="http://schemas.microsoft.com/office/infopath/2007/PartnerControls"/>
    <xsd:element name="SharedWithUsers" ma:index="8" nillable="true" ma:displayName="Delat med"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Delat med information" ma:description="" ma:internalName="SharedWithDetails" ma:readOnly="true">
      <xsd:simpleType>
        <xsd:restriction base="dms:Note">
          <xsd:maxLength value="255"/>
        </xsd:restriction>
      </xsd:simpleType>
    </xsd:element>
    <xsd:element name="SharingHintHash" ma:index="10" nillable="true" ma:displayName="Delar tips,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9fa1952-f303-4a71-afe1-9d4a457a147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AutoTags" ma:index="15" nillable="true" ma:displayName="Tags" ma:internalName="MediaServiceAutoTags"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ternalName="MediaServiceLocation" ma:readOnly="true">
      <xsd:simpleType>
        <xsd:restriction base="dms:Text"/>
      </xsd:simpleType>
    </xsd:element>
    <xsd:element name="_activity" ma:index="22" nillable="true" ma:displayName="_activity" ma:hidden="true" ma:internalName="_activity">
      <xsd:simpleType>
        <xsd:restriction base="dms:Note"/>
      </xsd:simple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nehållstyp"/>
        <xsd:element ref="dc:title" minOccurs="0" maxOccurs="1" ma:index="4" ma:displayName="Rubrik"/>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B44E743-E47C-4D19-B70B-33609682CF6F}">
  <ds:schemaRefs>
    <ds:schemaRef ds:uri="http://purl.org/dc/dcmitype/"/>
    <ds:schemaRef ds:uri="http://www.w3.org/XML/1998/namespace"/>
    <ds:schemaRef ds:uri="http://purl.org/dc/elements/1.1/"/>
    <ds:schemaRef ds:uri="a9f8f607-f64f-4438-8459-7c62b037750b"/>
    <ds:schemaRef ds:uri="http://schemas.microsoft.com/office/infopath/2007/PartnerControls"/>
    <ds:schemaRef ds:uri="http://schemas.microsoft.com/office/2006/metadata/properties"/>
    <ds:schemaRef ds:uri="http://schemas.microsoft.com/office/2006/documentManagement/types"/>
    <ds:schemaRef ds:uri="http://schemas.openxmlformats.org/package/2006/metadata/core-properties"/>
    <ds:schemaRef ds:uri="19fa1952-f303-4a71-afe1-9d4a457a1470"/>
    <ds:schemaRef ds:uri="http://purl.org/dc/terms/"/>
  </ds:schemaRefs>
</ds:datastoreItem>
</file>

<file path=customXml/itemProps2.xml><?xml version="1.0" encoding="utf-8"?>
<ds:datastoreItem xmlns:ds="http://schemas.openxmlformats.org/officeDocument/2006/customXml" ds:itemID="{FD892A5D-C68A-4B3C-916E-CA10C24E64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f8f607-f64f-4438-8459-7c62b037750b"/>
    <ds:schemaRef ds:uri="19fa1952-f303-4a71-afe1-9d4a457a147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82B714B-CF99-444C-BF9D-32D590CF55B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3141</Words>
  <Application>Microsoft Office PowerPoint</Application>
  <PresentationFormat>Bredbild</PresentationFormat>
  <Paragraphs>897</Paragraphs>
  <Slides>64</Slides>
  <Notes>39</Notes>
  <HiddenSlides>1</HiddenSlides>
  <MMClips>0</MMClips>
  <ScaleCrop>false</ScaleCrop>
  <HeadingPairs>
    <vt:vector size="6" baseType="variant">
      <vt:variant>
        <vt:lpstr>Använt teckensnitt</vt:lpstr>
      </vt:variant>
      <vt:variant>
        <vt:i4>7</vt:i4>
      </vt:variant>
      <vt:variant>
        <vt:lpstr>Tema</vt:lpstr>
      </vt:variant>
      <vt:variant>
        <vt:i4>1</vt:i4>
      </vt:variant>
      <vt:variant>
        <vt:lpstr>Bildrubriker</vt:lpstr>
      </vt:variant>
      <vt:variant>
        <vt:i4>64</vt:i4>
      </vt:variant>
    </vt:vector>
  </HeadingPairs>
  <TitlesOfParts>
    <vt:vector size="72" baseType="lpstr">
      <vt:lpstr>Abel</vt:lpstr>
      <vt:lpstr>Abel Pro</vt:lpstr>
      <vt:lpstr>Able pro</vt:lpstr>
      <vt:lpstr>Arial</vt:lpstr>
      <vt:lpstr>Calibri</vt:lpstr>
      <vt:lpstr>Font Awesome 5 Pro Light</vt:lpstr>
      <vt:lpstr>Lato Light</vt:lpstr>
      <vt:lpstr>1_Office-tema</vt:lpstr>
      <vt:lpstr>Next-Gen Vulnerability Management</vt:lpstr>
      <vt:lpstr>AGENDA</vt:lpstr>
      <vt:lpstr>PowerPoint-presentation</vt:lpstr>
      <vt:lpstr>The world of  our customers</vt:lpstr>
      <vt:lpstr>THE FOUR PILLARS</vt:lpstr>
      <vt:lpstr>Attack vector coverage </vt:lpstr>
      <vt:lpstr>TRUE UNIFICATION</vt:lpstr>
      <vt:lpstr>SMART THREAT INTELLIGENCE</vt:lpstr>
      <vt:lpstr>PowerPoint-presentation</vt:lpstr>
      <vt:lpstr>PowerPoint-presentation</vt:lpstr>
      <vt:lpstr>Gartner</vt:lpstr>
      <vt:lpstr>products &amp; services relation</vt:lpstr>
      <vt:lpstr>Professional services</vt:lpstr>
      <vt:lpstr>PowerPoint-presentation</vt:lpstr>
      <vt:lpstr>Capabilities</vt:lpstr>
      <vt:lpstr>PowerPoint-presentation</vt:lpstr>
      <vt:lpstr>Capabilities</vt:lpstr>
      <vt:lpstr>PowerPoint-presentation</vt:lpstr>
      <vt:lpstr>capabilities</vt:lpstr>
      <vt:lpstr>PowerPoint-presentation</vt:lpstr>
      <vt:lpstr>PowerPoint-presentation</vt:lpstr>
      <vt:lpstr>capabilities</vt:lpstr>
      <vt:lpstr>PowerPoint-presentation</vt:lpstr>
      <vt:lpstr>PowerPoint-presentation</vt:lpstr>
      <vt:lpstr>capabilities</vt:lpstr>
      <vt:lpstr>PowerPoint-presentation</vt:lpstr>
      <vt:lpstr>PowerPoint-presentation</vt:lpstr>
      <vt:lpstr>CAPABILIITEs</vt:lpstr>
      <vt:lpstr>PowerPoint-presentation</vt:lpstr>
      <vt:lpstr>PowerPoint-presentation</vt:lpstr>
      <vt:lpstr>PowerPoint-presentation</vt:lpstr>
      <vt:lpstr>PowerPoint-presentation</vt:lpstr>
      <vt:lpstr>Customer examples</vt:lpstr>
      <vt:lpstr>Customer examples</vt:lpstr>
      <vt:lpstr>Strong performer</vt:lpstr>
      <vt:lpstr>PoC process</vt:lpstr>
      <vt:lpstr>PowerPoint-presentation</vt:lpstr>
      <vt:lpstr>OVERVIEW</vt:lpstr>
      <vt:lpstr>Work process</vt:lpstr>
      <vt:lpstr>PowerPoint-presentation</vt:lpstr>
      <vt:lpstr>A COMPLETE WORKFLOW</vt:lpstr>
      <vt:lpstr>READY-MADE Integrations</vt:lpstr>
      <vt:lpstr>ORCHESTRATION</vt:lpstr>
      <vt:lpstr>PowerPoint-presentation</vt:lpstr>
      <vt:lpstr>PCI DSS v4 TIMELINE</vt:lpstr>
      <vt:lpstr>REQUIREMENTS</vt:lpstr>
      <vt:lpstr>PowerPoint-presentation</vt:lpstr>
      <vt:lpstr>Security Center</vt:lpstr>
      <vt:lpstr>ASV SCANNING</vt:lpstr>
      <vt:lpstr>PowerPoint-presentation</vt:lpstr>
      <vt:lpstr>PCI DSS implementation process</vt:lpstr>
      <vt:lpstr>PowerPoint-presentation</vt:lpstr>
      <vt:lpstr>REQUIREMENTS</vt:lpstr>
      <vt:lpstr>PowerPoint-presentation</vt:lpstr>
      <vt:lpstr>NIS2 TIMELINE</vt:lpstr>
      <vt:lpstr>Impacted sectors</vt:lpstr>
      <vt:lpstr>REQUIREMENTS</vt:lpstr>
      <vt:lpstr>Supply chain</vt:lpstr>
      <vt:lpstr>PowerPoint-presentation</vt:lpstr>
      <vt:lpstr>Examples from reality</vt:lpstr>
      <vt:lpstr>Examples from reality</vt:lpstr>
      <vt:lpstr>COVERAGE</vt:lpstr>
      <vt:lpstr>capabilities</vt:lpstr>
      <vt:lpstr>COVERAGE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FYRA PELARE</dc:title>
  <dc:creator>Stefan Thelberg</dc:creator>
  <cp:lastModifiedBy>Stefan Thelberg</cp:lastModifiedBy>
  <cp:revision>52</cp:revision>
  <dcterms:created xsi:type="dcterms:W3CDTF">2023-07-01T18:17:33Z</dcterms:created>
  <dcterms:modified xsi:type="dcterms:W3CDTF">2024-04-19T06:35:14Z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0x010100AF3A1E020DFE2E4286593488ADEE1FB3</vt:lpwstr>
  </property>
</Properties>
</file>